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2" d="100"/>
          <a:sy n="92" d="100"/>
        </p:scale>
        <p:origin x="-75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0:53:44.402"/>
    </inkml:context>
    <inkml:brush xml:id="br0">
      <inkml:brushProperty name="width" value="0.05292" units="cm"/>
      <inkml:brushProperty name="height" value="0.05292" units="cm"/>
      <inkml:brushProperty name="color" value="#FF0000"/>
    </inkml:brush>
  </inkml:definitions>
  <inkml:trace contextRef="#ctx0" brushRef="#br0">17847 3924 725,'0'0'75,"0"0"-72,0 0 68,0 0 15,0 0-17,0 0-11,1 0-38,-1 0-7,0 1-3,1 0-4,-1 1 2,0-2 0,0 2-4,0-2 5,0 1 0,0-1 2,2 0 8,-2 2 2,0-2-1,0 0-1,0 0-4,0 2-5,0-2-4,0 0-2,0 2-1,0 1-2,0 1 1,0 6-1,0 6 14,1 8-9,3 8 16,3 5 0,-1 3-6,1 1 5,-2 1-14,0-4 2,-1-4-4,-2-1-4,-1-6 3,1-2-3,0-2 0,-2-5-1,0 1 4,0-1-4,0-3 0,0 0 0,0-3 1,0 0-1,0-1 0,0-3 0,0-1-2,0-3-4,-2-2-5,2 0 7,0-2 3,0 0 2,0 0 2,0 0 5,0 0 1,0 0 7,0 0 1,0 0-7,0-4-6,0-2-2,0-3-2,0-3-50,2-5-80,6 0-207,-2 4-465</inkml:trace>
  <inkml:trace contextRef="#ctx0" brushRef="#br0" timeOffset="1187.104">17942 4530 192,'0'0'36,"0"0"48,0 0 24,0 0-23,0 0 0,0 0-12,-21 4-3,17-4-3,-2 0-25,0 0 6,0 0-9,-1 0 2,1 0 2,-1 0-1,-1-4-3,-3 1-6,-2-2-13,-2-1 0,-4 3-1,-1-1-9,-2 4-1,-3 0-2,-1 0 1,0 0-1,-1 0 2,1 7-1,2 2 8,-2 3-5,4 4 0,-1 3-8,1 4 1,1 4-3,3 3 4,1 3-2,4 2 0,5 3-1,3-2 5,5-1-3,0-1 1,5-3-1,7-2-2,2-1 2,4-2-4,1-3 1,5-1 4,4 1 1,2-6 3,4 1-4,2-5 3,1-5 6,-2-3-7,2-2 7,-1-3-6,1 0 6,-1 0 1,-2-8 4,-2-3-1,-2-2-1,-4-2-3,-1-4 8,-1-3-5,-1-2-7,-2-2-4,1-2 1,-4-2 5,-2 1-6,-2 2 7,-1-1-3,-5 1 7,-4 3-2,-4-2-3,0 2-7,0-3-3,-7 0-2,-3 3 1,3 2 3,-1 2-1,-1 2-3,1 2 0,-2 1-7,-3 3 2,-1-1 5,-3 2 0,-3 1 0,-1 2-3,-1 2-4,-2 3-5,0 1-1,4 2-21,-1 0-19,3 0-47,-2 12-71,-1 1-178</inkml:trace>
  <inkml:trace contextRef="#ctx0" brushRef="#br0" timeOffset="2986.7345">17773 5147 377,'0'0'77,"0"0"-2,0 0 83,0 0-43,0 0-12,0 0-34,-1-1-14,1 1-2,0 8-6,0 9 27,1 6 1,6 8-18,0 6 3,-2 3-22,-1 3-10,-4-1-15,0 0 9,0-4-9,0-1-2,-3-3-4,0-4-4,3-8-1,0-3 2,0-5-4,0-5 1,0-1 1,0-2 0,0-2-1,0 0-1,0 0 0,0-1 1,2 1-1,-2-2 0,1 0-2,-1 1 4,0 0-2,1 1 0,-1 0 0,0-2-2,0 1 0,0-1 1,0 0-2,0 0-1,0 0 0,0-1 3,0-1-2,0 0 1,0 0 1,0 0 0,0 0 1,0 0 2,0 0-2,0 2 0,0-2 4,0 0-3,0 0 0,0 0-1,0 0 0,2 0 0,1 3-7,4 1 7,7 2 3,8 4 12,5 3-7,8 3-2,3 1 4,3 3-1,2-2-1,1 2 11,3-3-12,-5 0 7,-6-2-5,-5 0-8,-6-3 0,-9-1 3,-3-4-4,-6-3 0,-3-1 0,-2-3-3,-2 0 2,0 0-2,0 0 2,0 0-2,0 0-1,0 0 1,0 0-7,0 0-4,0 0-3,0 0-4,0 0-9,0 0-8,0 0-2,1 0 0,0 0-7,2 0-12,-2 0-3,2 0 30,2 0-3,1 0-35,3-2 22,0 0 36,1-1 4,1-2-12,0 0 8,0-2-9,0 1 16,-2-1 5,-1 1 2,-2-1 1,-2 2 14,-3 1 25,-1-2 13,0 1 18,0 0 4,0-2-8,0 1-17,-6 2-4,-2 0-9,-1 3-12,-6 1-20,-4 0-3,-4 12-3,-6 8 4,2 10 4,3 7-4,4 8 8,5 5 5,6 10-12,8-2 1,1 0-5,10-4 1,12-6-3,8-7 3,9-7 1,6-6-3,5-4 2,3-8-2,-1-4 3,2-4-1,-4-8 11,-2 0-5,-2 0 5,0-13 1,-1-7 2,-3-4-10,-4-4 2,-5-1 4,-5-3-6,-7-2 2,-3-2-3,-5-8-3,-3-4 0,-2-3-1,-3 0 1,-3 1-2,-2 0-1,0 3 0,-11 3 0,-8 6-1,-7 7 0,-2 7-2,-5 6 1,-5 4-1,0 8 2,-3 3 1,2 3-6,0 4 5,-1 11-2,1 3 2,2 3-17,3 1-15,6-1-8,8-3-14,9-1-31,9-3-43,2-1-122,0 0-182</inkml:trace>
  <inkml:trace contextRef="#ctx0" brushRef="#br0" timeOffset="4380.9667">17762 5761 63,'0'0'104,"0"0"-70,0 0 91,0 0-24,0 0-10,0 0 12,0-37 16,0 35-17,0 0 6,-3 0-27,-1 2-14,1 0-1,-4 0-11,-1 0-19,-5 2-5,-1 11-5,-4 4-9,-2 4 0,-1 3 0,0 4-5,-1 1 8,0 0-6,1-2 1,0 0-10,1-5-2,4-5-3,4-5 0,5-4 1,1-3-1,5-2 0,0-1 0,1-2-1,0 0 1,0 0 3,0 0-2,0 0 5,0 0-4,0 0 4,0 0-6,0 0 0,0 0 0,0 0 2,0 0 0,0 0-1,0 0 0,0 0 0,0 0 2,0 0 1,0 0-4,0 0 3,0 0 1,-2 0-1,-5-2-3,-1-3-1,-5 0 1,-4-1-1,-7 2 1,-1-1-1,-7-1-1,-2 3 2,-3-1-1,-2-1-2,-4 4 3,-2 1-1,1 0 1,0 1-2,2 9 0,3 3-3,1 5 4,1 11 0,-1 9 0,1 12-3,6 6 4,7 4 0,13 1-2,11-2 0,4-1 0,21-2-2,7-5 4,4-7 0,4-7 1,3-9-1,9-9 2,5-9 2,2-6 7,1-4-4,-5 0 7,-6-2 3,-4-8-2,-6-3-3,-2-6-4,-3-4 6,-5-6-1,-2-6-7,-6-5-6,-4-1 2,-7-2 2,-7 1 5,-3-2-3,0-1 7,-13-3-5,-3 5-2,1 5 1,-2 7 2,1 8-2,-1 7 4,-3 5-11,-9 4 0,-3 1-1,0 3 0,-2 1-9,9 0-15,6 0-12,6 0-14,4 2-13,2 0-24,-3 0-86,2 0-77,1 8-126</inkml:trace>
  <inkml:trace contextRef="#ctx0" brushRef="#br0" timeOffset="5139.0683">18782 6321 62,'0'0'69,"0"0"-38,0 0-9,0 0-1,0 0-14,0 0-1,57 17-4,-53-16 38,-3 0 43,-1-1 7,0 0 9,0 0 39,0 0 2,0 0-18,1 0-15,2 3-24,6 4-22,2 3 26,7 6-17,3 1-38,4 2 32,2 1-20,3 1-13,2 3 4,4 1-1,0 0 15,1 3-28,-2-2 15,-4-2-24,-4-3-4,-8-4-2,-3-4-5,-8-1-1,-5-4-4,-3-3-44,-5-1-104,-22-2-90,-11-2-276</inkml:trace>
  <inkml:trace contextRef="#ctx0" brushRef="#br0" timeOffset="5844.9">17068 6673 513,'0'0'31,"0"0"-2,0 0 131,0 0-69,0 0 36,0 0-13,-14-38-16,12 38-7,0 1-27,0 8-2,1 7 23,-1 6-13,-4 3-19,-3 5-10,-5 5-5,-4 2-18,-6 0-3,-2-1-4,1 1-3,4-2 0,-1-1-6,5-3 1,1-9-4,3-2 0,4-7-1,3-6 1,3-3-1,2-1-5,1-3-18,0 0-13,0-3-51,12-12-109,9-7-185,5-4-644</inkml:trace>
  <inkml:trace contextRef="#ctx0" brushRef="#br0" timeOffset="7418.7328">22264 3963 680,'0'0'109,"0"0"-98,0 0 35,0 0 0,0 0 48,9 63-16,-4-29-35,1 8 18,-2 4-13,0 1 6,-2 2-29,-1-4-2,1 0-3,0-2-14,1-2-4,1-5 2,-1-3-3,2-5 1,-3-6 0,1-5 0,-2-4-1,0-8 1,1 0-1,-2-4-1,0-1 4,0 0 7,0 0 0,0 0 3,0-2-5,0-3-5,0-1-4,0 0 1,0 0-2,0 0 0,-2 0-1,0 2 0,-1 1-4,0 1 2,-1 0-4,-3 2-5,-1-2 1,-6 2 1,-3 0 3,-10 0 0,-5 6 2,-4 3-10,-3 3 4,2 0 11,4 1 0,6-3 1,6-1 0,5 0 1,2-3-1,6-1 1,2 0 0,2-4 0,1 1 2,2-2-1,1 0 4,0 0 10,0 0 1,0 0-8,5 1-7,6 3 7,4 1-4,-1 4 0,-2 1-3,-1 3-1,1 6 1,1 3 2,2 9-2,4 3 11,4 7-1,0 2-9,0-1 17,-1-2-10,-4-3-10,-4-2 8,-2-4-3,-2-3-5,-2-5 0,-3-4 3,-2-7-3,-2-2-18,1-6-28,-2-3-14,0-1-17,0 0-11,0-12-31,0-7-142,0-7-74</inkml:trace>
  <inkml:trace contextRef="#ctx0" brushRef="#br0" timeOffset="9682.2149">22300 4491 432,'0'0'67,"0"0"-65,0 0 51,0 0 71,0 0-18,0 0-36,9-23-22,-9 23-3,0 0-8,0 0-4,2 0-19,3 8-7,2 7 5,4 7 38,2-1-2,1 3-10,4 2 27,2 3-9,4 7-25,5 1-5,1 5-5,-3-2-4,-6-2-9,0 0-6,-4 0 0,-3-3 3,0-3 1,-5-2-2,-1-6 2,-2-3-1,-1-1 1,-2-4-3,1-3 3,-1 1-3,0 0-3,0-1 3,1-3-2,-2 1-1,0-4 0,-2 0 0,0-2 1,0-1 0,2-2 0,-2 0-1,0 0 0,0-2-1,0 2 0,0-1-1,-2 1 2,-11 0 9,-5 0-3,-10-1 2,-6 2-1,-5-1-2,-4 0-2,0-2-3,4 0 4,3 0-2,7 0-2,5 0 1,1 0 4,4 0-4,2 0-1,4 0 0,4 0-1,4 0 1,3 0-1,2 0 1,0 0-1,0 0 0,0 0-3,0 0 1,0 0-4,0 0 5,0 0 0,0 0-5,0 0 3,0 0 0,2 0 0,2 0 0,3 0 0,0 1 2,2-1-2,-5 2 0,-1-2-7,0 0 0,-2 0-13,2 0-30,3 0-40,4 0 2,8 0-22,5 0-21,4 0 48,2-3 21,-6 3 57,-5 0 9,-8 0 12,-4 0 21,-6 0 5,0 0 5,0 0 18,0 0-22,0 0 12,0 0-2,0 0-11,0 0 8,0 0-6,0 0-14,0 0-12,0 0 1,0 0-3,-2 0 1,2 0 6,0 0 12,0 0-2,0 0 5,0 0 8,0 0 5,0 0-1,0 0 2,1 0 36,-1 0-60,0 0-17,0 0 5,0 0 7,0 0-2,0 0-5,0 0-2,0 0 0,0 1-5,0 1-5,0 1-5,0 3 2,0 3 0,0 4 1,0 1 2,0 0 0,0-5 1,0-3-1,0-2 0,0-3 1,0-1 1,0 0-1,0 0-1,0 0 0,0 0 0,0 0 0,0 0-3,0 4 3,0 7-6,0 9-3,1 6 7,5 5 1,1 1 1,0-3 1,0-2-1,-2-2 0,0-2 0,-1-2 0,0 0 0,1-2 0,-2 2-2,2-4-3,-3-2 1,0-7 1,1-3-1,-3-2 3,0-3-1,0 0 1,0 0 1,0 0 5,0 0-5,0 0 2,0 0 0,0 0-1,0 0-1,0 0 0,0 0 1,0 0 0,0 0 0,0 0 0,0 0 1,0 0-2,0 0 0,0 0-1,0 0 2,0 0-2,0 0 1,0 0 0,0 0-3,0 0 7,0 0-4,0 0 0,0 0-2,0 0 1,0 0-2,-10 0-7,-8 0 2,-8 7 2,-6 4 6,-4 4 0,-2 3-1,-1 2 1,-2 0 1,1-2 2,2 0-2,7-5 0,6 0-1,9-7 0,4 1-2,1-1-2,4-2 3,0 0 2,-1-1-1,-1-1 2,1 0-2,-3 1 0,0 1 0,2-1-1,2 0 1,2-1-2,3-2 2,2 0-1,0 0-3,0 0 3,0 0 1,0 0-2,0 0 2,0 0 0,0 0 1,0 0-1,0 0 0,0 0-1,0 0 0,0 0-2,0 0 3,0 0-1,0 0 0,0 0 1,0 0 0,0 0 0,0 0-1,0 0 1,0 0-2,0 0 2,0 0 0,0 0 0,-3 0 0,-4-2-2,-5-5-8,-2 1-4,-4 1-3,-5 1-1,-2-1-2,-3 1 11,-1 1-10,4 0 5,6 2 9,6 1 5,6-2 2,5 2 0,2 0-2,0 2-7,16 10 7,6 7 9,6 0 2,2 5 2,-1-1-1,-5 1-1,0-1-6,-3-1 2,-1-3-5,-2-3 0,-4-5-2,-1-2-11,-2-4-30,-1 1-47,-4-4-65,-4 2-44,-2-3 48,-8-1-323</inkml:trace>
  <inkml:trace contextRef="#ctx0" brushRef="#br0" timeOffset="10485.8522">21732 5752 756,'0'0'82,"0"0"-18,0 0 103,0 0-55,0 0-47,0 0-46,-22 29-2,3-4 15,-6 6-12,-5 0-13,-2 0-1,-4 0-2,1-3-3,3-4 3,3-2-3,9-5-1,5-5-3,7-3-1,6-3 1,1-1 3,1-3-1,0 0 3,0-1-1,0 0 3,-1 2-3,-2 0 3,-1 3 1,1 0-3,1 3-2,2 4 0,0 2 1,12 4 0,9 3 8,6 1 2,3 5 4,0 0-8,0 2-2,-3-1-4,-5-2 6,-3-1-5,-4-2-2,-2-3 2,-2-1 2,0-1-4,-1-1 2,-3-3-1,-1-1-1,-2-2 3,0-5 1,-1-2-3,0-3 2,-2-2 3,0 0-1,-1 0 9,2 0 7,-2 0 2,2 0 3,3-5-4,2-8-6,4-4-9,5-6-1,2-4-3,3-2-2,-1-5 1,-1 0 2,-3-2 1,0 0-4,-1 0 8,-2 3-3,1 5 10,-2 4-3,-3 10-3,-4 4-3,-3 6-4,-2 3-1,0 1-2,0 0-7,0 0-16,0 0-8,0-3-11,3-3-22,7-4-115,4-2-134,-2 1-296</inkml:trace>
  <inkml:trace contextRef="#ctx0" brushRef="#br0" timeOffset="11588.5407">22569 5630 24,'0'0'57,"0"0"-54,0 0 10,0 0 57,-60-18 4,54 11 21,-1 2 3,5-1 6,0 2-3,2 1 22,0 2-23,0 1 10,0 0-40,1 1-36,19 17-15,12 8 28,10 10 26,5 2-7,3 5-37,-2-2 0,-1-1-9,-5-3-4,-8-4 2,-6-5-7,-5-6-8,-6-7-1,-7-8 2,-4-3-3,-3-4-1,-3 0 0,0 0 12,3-4 3,1-5-4,2-2-11,1-1-3,0 2 2,-2 1-6,1 1 2,-3-1-5,5 1-1,1-3-2,5-1-13,5-1 3,4 0 13,-3 2 10,0 0 0,-6 2 3,-6 0 4,-2 2 9,-5 2 5,-1 2 10,0 1 1,0 2-6,0 0-7,-3 0-19,-9 10-1,-8 12 1,-6 10 11,-3 5 6,-1 4 6,3-1-11,1-2 12,5-3-22,4-8 1,6-3-1,1-5 0,3-5-2,1-2 0,2-5 0,1-5-2,1 0 2,0-2 2,2 0 0,0 0 0,0 0 1,0 1-2,0-1-2,0 0 1,0 1-3,0 1-4,0 5-7,4 3 11,9 5 3,7 4 11,7 1 5,6 3 8,4-1-7,2 0-7,-2-3-1,-2 1-8,0-3-1,-6-3-1,-6 0 1,-3-3-33,-8-3-33,-6-6-30,-5 0-84,-1-2-91,0-2-32,-5-11-255</inkml:trace>
  <inkml:trace contextRef="#ctx0" brushRef="#br0" timeOffset="12331.0994">23154 5780 909,'0'0'31,"0"0"-18,0 0 90,0 0-41,0 0-54,0 0 10,51 59 22,-25-25-12,1 3 21,5 2 9,7-2-13,2 0-12,2 0 2,0-4-2,-5 0-17,-5-4-7,-6-6-3,-4-1-5,-7-5 2,-5-5-3,-3-1 0,-3-6 0,-3-1 0,-2-3-1,0-1 0,0 0 1,0 1 5,0-1 0,0 0-5,0 3-6,0-1-5,0 4 10,0 1 0,-10 2-7,-2 0 8,-4 0 0,-5 3 8,-1-1-1,-1 3-7,-2 2 1,1 2 4,3 2-1,3 1 0,6 0 0,5-1-4,3-2 0,1-3 3,3-2-3,-1-5 2,1-1 0,0-5 0,0-2-1,0 0 2,0 0 1,0 0 0,-1 0-1,0 2-3,-3-2 0,-3 0 0,-6 2 3,-5-2 7,-7 0-2,-3 0 0,-3-2-3,-1-7-3,4-1 0,-1-2-2,-1-1 0,-2 0-24,-1-2-31,1 2-27,4 1-52,8-2-141,8 1-669</inkml:trace>
  <inkml:trace contextRef="#ctx0" brushRef="#br0" timeOffset="13681.1457">21576 6254 6,'0'0'125,"0"0"5,0 0-73,0 0-11,0 0 37,0 0 10,-4-3 9,4 3 19,0 0 4,0 0-6,0-1-23,0 1-16,0 0-2,0 0-28,-2 0-25,-2 6-13,-2 13-2,-5 8 0,-1 7 11,-4 7 11,0 0-11,-3-1-3,3-3-2,-1-5-5,4-6-6,4-5-2,-1-6 0,4-5 0,1-1 3,-1-3 5,1-1 6,1-3 0,1-2-2,1 0-2,0 0-3,2 0-3,0 0 0,0 0-2,0 0-1,-1 0 0,1 0-1,0 0-2,0 0-1,0 0 2,0 0-1,0 0-1,0 0-1,0 0 1,0 0 0,0 0 1,0 0 0,0 0-1,0 0 0,0 0 1,-1 0-1,0 0 0,-3 0-2,1 0 2,1 0-5,-1 0 2,2 0 3,1 0-2,0 0 0,0 0-2,0 0-7,0 0 2,0 2 0,0-2 5,0 3 1,0 0 3,0-2 0,0 0 0,0 1 1,0-2 0,0 0-1,0 0 1,0 0 0,0 0 1,0 0-2,0 0-5,0 0-2,0 0-18,0 0-32,0 0-10,-3 0-12,0 3-39,-3 0 49,0-1 19,3 0 4,-1-2-22,4 0-28,0 0-69,0-7-319</inkml:trace>
  <inkml:trace contextRef="#ctx0" brushRef="#br0" timeOffset="17566.0659">19281 6608 57,'0'0'0,"0"0"0,0 0 0,0 0 2,0 0 7,0 0 53,-14 6 30,14-5-25,0-1 0,0 0-6,0 0 1,0 0-7,0 0-14,0 0 2,0 0 4,0 0-11,0 1-3,0-1 1,0 3-4,0 1 1,-1 2 8,-1 0 1,0 3-15,-1 3-7,-1 3-1,2 6-4,1 4 1,1 4 8,0 1 3,0-2 5,0-2-1,0-1-8,0-4-6,0-2-1,-2 0-2,-1-3-1,0-3 1,3-3-3,0-1 4,0-3-1,0-2-2,0 3 0,9-3 4,3 2 1,3 0 11,4 0-8,3-1 5,6-1-3,6-3-1,8 0-10,11-1 6,8 1-4,8 0-4,6 2 15,0 1-8,2 1-1,0 0-5,-3 1 12,-6-1-12,-2 2-4,-4-1-1,-1-1-3,-2 0-1,4-1 1,6-4 1,6 0-1,5 0-3,-2 0-3,-8 0-10,-4 0 16,-8 0 1,-6 0-1,-6 0 0,-4 0 1,-1 0 2,4 0-3,1-2-3,2 1 1,1-1-2,-1 0-4,-4 0 6,0 0 1,0 0 1,-3-2-2,1 2 2,-1 0 0,1 0 1,-3 0 0,2 0-1,-3 2 0,1-2 1,-2 0 0,1 1-1,0-1 0,0 0 0,-2 2 4,2-3-4,-1 1 0,1 0 1,4 0 0,2 0 2,0 0-3,-2-1 0,-1 0-4,0 2 4,2-1 3,0 1-3,-2 1 0,-1-2 0,-2 2 3,-2 0 0,2 0-2,-1-1 1,3 0-2,1-3 0,1 3 0,1-3 4,1 0-3,-2 0 1,-3 2-1,0-2 2,0 1 1,-1 3-4,1-3 4,-2 3-4,-1 0-1,0 0-1,-4 0 2,0 0 0,-2 0 0,-1 0 0,0 0-3,-1 0 3,0 0 0,0 0 1,0 0-1,-1 0 0,0-2 0,-3 1 0,0 0-1,-1 1 1,-2 0 1,-1 0-1,-8 0 0,-5 0 4,-3 0-4,-4 0 0,0 0-2,0 0 5,0-1-3,0 1 1,0 0 3,0 0-2,0-1-2,0 1 4,0-1-3,0 1 5,0-4 1,1-2 7,0-5-6,-1 1-4,2-1 2,-2-2 4,2-1 1,-1-1-2,-1-1 9,0 1-11,0-2 0,0-2-4,0-1-3,0-2 4,0 0-3,0 0-1,0 0 0,0 1 3,0-1-3,0 1-3,0 0 3,0-1 5,0 1-5,0-1 0,0 0 0,0 5 0,0 2 0,0 2 1,0 2-4,0 4 4,0 3-3,0 0 4,0 3-4,0-1 2,0 2 0,0 0-3,0 0-1,0 0 2,0 0-1,-1 0 3,-1 0-7,2 0 1,-2 0 5,0 0 1,-3 0 5,-1-4-1,-1 1-3,-3 0 0,-1 1 3,-1 0-4,2-2-2,-1 0 2,1-1 1,0 1 0,-1-1-1,0 0 0,-1-1 4,-1 1-4,1 1 0,1 0-3,5 2 3,2 1 0,3 1 0,1 0 0,0 0-2,0 0 1,0 0-15,0 0-23,0 0-51,0 0-49,-6 0-86,-4 0-18,-6 0-39,0 0-164</inkml:trace>
  <inkml:trace contextRef="#ctx0" brushRef="#br0" timeOffset="20198.2387">17814 3903 308,'0'0'51,"0"0"-22,0 0 69,0 0-14,0 0 10,0 0-32,0 0-21,15 0-7,-7 0-2,2 0 9,3 0 3,5 0-5,1 0-7,3 0-7,1 0-2,1 0 2,0 0-1,4 0 3,0 0-8,2 0 3,5 0 0,0 0-10,2 0 7,2 0 6,2-1-7,3-2-9,3 1-1,0 1-6,-1-3 7,-1 2-9,1 0 0,0 0 2,6 1-1,-2 0-1,2-1 2,-3 1-1,-2-1 0,-3-1 1,-2 1 0,-1 2-2,0-2 1,2 0 2,1 0-3,4 0 0,2 1-1,4-2-2,1-2 3,-3 0-1,-4-2-1,1-1 3,-2-1-2,3 0 1,2 1-1,3 0 0,-3-1 0,3 3 1,0-2 0,-1 2 0,0 1 0,-3-1 0,1 2 2,-2 2-1,3-1-1,1 1 1,5 0 1,0-2-2,-2 1 0,0 0-3,-4-2 3,-1 2 0,0-1-2,0 1 2,-1-1 0,-2 2 1,-1 0-1,0 0 0,1 2 1,-1 0 0,-1 0-1,1 0 1,-1 0-1,4 0 1,1 0 2,-2-2-3,0 1-2,-4-1 1,-3 2-1,0-1 2,0-1 1,0 1-1,-1 0-1,-1 1 1,0-1 0,1 1 0,-1-1 0,-2 1 0,0 0 1,-5 0 1,-2 0-2,-3 0-1,-5 0 1,-2 0-1,-2 3 1,-4-1 0,-3 0-1,-3 0 0,0-1 0,-1 1 1,4-2-1,0 2 0,1-1-4,0-1 2,-1 1 2,-3-1 0,-2 0 0,-2 2 1,-4-1-1,0-1-2,2 1 3,2-1 0,2 2 0,3 0 1,4-1-1,2 1 0,-3 0-1,0-2 1,-6 2 1,-2-2-1,-3 1 0,0 1 0,-2-2 2,0 1-2,0 0 0,3 0 0,3 1 0,1 1 2,2 0 2,0-1 0,-3 1-4,-1-1 2,-4-2 2,-2 0 4,0 0 0,0 0 3,0 0 3,0 0 2,3 0-1,0 1-7,3 0 3,2 3-6,1 0-3,-2 1-2,-2-3 1,-2 2-1,-1 0 0,-2-1 0,0 2 0,0 4 1,0 2 6,0 2 9,0 2-1,-1 2 9,-1 0-5,0 1-4,2-2-1,-2 1 4,2 1-3,0 0-5,0 0 1,-1 2-3,1-2 1,-1 0-1,0-3-2,1-1-5,-2-3 3,2 1-4,0-1 0,2 3-73,3-1-110,-1-4-342</inkml:trace>
  <inkml:trace contextRef="#ctx0" brushRef="#br0" timeOffset="22462.9455">17851 5752 116,'0'0'278,"0"0"-276,0 0 9,0 0 23,0 0 24,0 0 12,-6 0-30,6 0 9,0 0 1,0 0 3,0 0 4,0 0-1,0 0 13,0 0-11,0-2-20,0-2-11,2 1-4,4-2-6,2 0 4,0-1-4,1 0-8,1 0 9,1 0-3,1-4 1,3 3-9,3-2-4,4 0-2,0 0 1,2-2-2,2 3 2,-1-1-2,2 1 2,1 0-1,0-1-1,1 0 2,0 2-2,6-4 0,3 0 2,-1-1 0,5 0-2,-5 1-2,-1 2 0,-2-1 1,-2 2 0,-1 1 1,2 1 2,1 0-2,0 0-2,0-1 2,-2 3 2,0 2-2,0-1-1,3 3 1,1-2 1,3 1-1,3-1 0,2 1 0,1-1 0,0 0 3,-3-1-2,0 1-1,-1-1 1,3 2-1,4 0 2,2-1-2,0-1-1,-2 0-1,-3 2 1,0 0 2,-2 0-2,-1 1 0,-5 0 1,-1 0 1,1-1-1,5-1 0,4 1 0,6 1 0,2 0-1,0 0 1,2 0-13,-1 0-2,-1 0-12,-1 0 20,-4 0 3,-3 0 3,-3 0 0,-2 0 0,-1 0 1,0 0 0,2 0-1,0 0 1,1 0 0,-1 0 3,-2 0-3,-3 0 1,-1 0 2,-3 0-2,0 0-1,1 1 1,3 1-3,3-1 4,-4 1-1,-1 1 0,-7-1-1,-1 2 1,2-2-1,-2 1 2,3-1-2,2 0 1,-1 1-2,2-1 5,-1 2-5,-2 1 1,1-2-2,-4 1 2,0 0 2,1 0-2,-2-2 0,1 0 1,0-2-2,-1 0 2,-2 0-1,1 0 1,-1 0 0,2 0 1,2 0 0,1-2 0,3-2-1,1 1 0,-1 0 0,0 0-1,-4 1 0,0 0 9,-1 0-2,0 2 0,2-1-5,-1 1 1,0 0 3,-2 0-1,-3 0 1,-3 0 0,-2 3-4,-3 0-2,1 1 1,-2-1 0,0 2 0,3-1 2,-3-1 0,1-3-3,0 2 0,0 0 1,2-2-1,-2 1 2,1 0 2,2-1 2,-2 1-5,-1-1 6,2 1-5,-4 0 9,3 0 0,-2 1-3,-1 2-3,2-1-4,0 1-1,-3 0 2,1 0 3,-1-1-4,-1 1 1,0-1-2,-1 3 0,-2-3 1,-1 1-1,0 1 1,-1-2 1,-1 0-1,0 1 1,-1-1-2,1 0 1,0-1 2,2 1-2,-2-1 1,1 1-1,1-1 2,0 1 1,-1-1-2,0 0 4,0 0-2,-1-1 1,-3 0-2,0-1-1,0 0-2,-2 0 1,0 0-1,0 0-23,0 0-122,0 0-234</inkml:trace>
  <inkml:trace contextRef="#ctx0" brushRef="#br0" timeOffset="26063.7748">16845 7041 715,'0'0'48,"0"0"-16,0 0 109,0 0-67,0 0-6,0 0-32,-22-8-28,14 17 2,1 8 1,1 1 4,3 4 5,3 5 2,0 2 6,1 2-3,8 3 1,1 3-11,0 2-3,-1 0 2,-4-2-4,-2-1-2,-2-3-3,-1-1-2,0-5 0,0-2-1,0-2 1,3-3 1,1-3 2,1-3 4,1-4-7,0 0 1,0-3 1,1-1 2,7 1 1,4-4 11,9 1 7,10-2 1,11-2 0,12 0-1,12 0-4,14 0-6,7-1 1,5-1 0,6 0-10,0-2 22,4 2-26,6-5 14,5-1-5,7-2 1,8 1-6,0 0 6,0 0-6,-10 1-3,-12 3-3,-10-1 5,-9 1-3,-5-3 0,2-2 0,1-1-1,3 0-2,1 0 0,-6 0-2,-7 2 1,-4 0 0,-2 2 2,-4 0-1,-4 1 1,-5 1 1,-7-1-2,-3 2 2,-1 0 0,-1 2-1,3 1 0,-1 0-1,3 1 0,-7 0-4,1-2 4,-5 0 0,-1 1-3,0-1 3,-4 2 1,-5 0-1,-2 0 0,1 0 0,-2 0 0,-1 0 0,-1 2 0,-3 1 1,1 2-1,-1-2-1,0 0 1,1 0 1,1-1 0,1-2 2,1 2-2,0 0 0,-2 1-1,7 1 0,1 1 0,-4 1 0,-1-2 0,-6 1-2,-4 0 1,1-1 1,0 0 0,-3 0-1,-1-1 1,1 4 0,2-1 0,4 3-3,2-2 2,-1 3 1,-1-3 0,-2-2-1,-7-3 0,-4-1 1,-5-1 0,-4 0 3,1 0-3,2 0 2,1 0-1,4 0-2,3 0 0,2 1 1,-1 2 0,-3-3 0,-3 2 0,-7-2 1,-2 0-1,-1 0 0,0 0-3,0 0 2,0 0 2,0 0 0,0 0-1,0 0 2,0-2 0,-1-4-1,-4-3-1,0-1 1,-3-6-1,0-1 5,-1-3-5,0-4-3,2-1-4,1 0 3,3 2 3,3 3-2,0 1 2,0 5 1,0 3-3,0 3 6,0 5-5,0 1 2,0 0 0,0 2-1,0 0-1,0 0 2,0 0-3,0 0 5,0 0-4,0 0 1,0 0 1,0 0-7,0 0 4,0 0 3,0 0-1,0 0 0,0 0-1,0 0 1,0 0 1,0 0-5,0 0-1,0 0 1,0 0 5,-2 2-2,-1 1-1,-1 1 3,-1-2-1,-1 1 0,0-2 1,1 1 0,0-1-2,1 1 2,-1-2 0,0 0 0,-2 0 3,0 0-4,0 0 1,3 0 0,0 0-1,2 0 1,2 0 0,0 0 1,0 0-1,0 0 0,0 0 1,0 0 2,0 0-3,0 0 0,-3 0-2,-2 0 1,1-2-5,2 1 3,0-1 3,1 1 1,1 1-1,0 0 0,0 0-1,0 0-1,0 0 4,0 0-2,0-1 0,0 1 1,0 0 1,0 0 0,-1-2-1,1-2-1,-1 3 0,1 0 0,0 0 1,0 0-1,0 1 0,0-1-3,0 1 2,0-2-4,1 2 4,3-2 1,0-2 1,-1 2 2,1 0-2,-1 0-1,0 0 2,2 0 3,0-2-5,-1 2 5,2-1-2,2-1-3,-1 0 0,0 0 1,2-2 0,0 1 1,0-3-1,0 0 1,0 0 1,1-3-3,1 0 1,-1-2 2,-2-1-1,1 1-1,-4-3 8,0-1-6,1-2 0,-3-3-2,-1-2-1,-2-1-5,0 2 4,0 0-2,-5 5 2,-4 2-3,2 2 3,-3 5-1,-1-1-9,-2 3 6,-3-1-7,-3 1 3,-3 0-7,-2 0 4,1 1 3,0 2 7,4 1-3,1 3 0,2 0 1,1 0 1,3 10-4,3 0 1,0 4 4,2 0 0,-2-2-2,1 0 3,1-2 0,0-5-2,1 0 1,2-5-2,-1 2 4,1-2 0,3 0 1,1 0 3,0 1-2,0-1 1,0 0-2,0 0 0,0 0-1,0 0 0,0 0 4,-1 0 0,0 0 3,-1 0-1,2-1-1,-4-4-1,4 0-1,-2-1 2,2 0-3,-1-5 4,1 1 0,-1-3-5,1-2 4,0-3-4,-1 1-1,1-1 0,0 0 0,0 2 2,0 2 0,0 1 0,0-2-1,0 1 1,0-1 2,0-2-4,0 2 4,0 0-4,-1 1 2,0 3 0,1 0-2,0 3 1,0 1 6,0 2-5,0 3-1,0 1 0,0 1-1,0 0-4,0 0 4,0 0 0,0-1 1,0 1 0,0 0-1,0 0 1,0 0 0,0 0-1,0 0-4,0-1 4,0 1 0,0 0 0,0 0 0,0 0-1,0 0 2,0 0-4,0 0 2,0 0 1,0 0 0,0 0-1,0 0 1,0 0-1,0 0 0,0 0-3,0 0 4,0 0-1,0 0 2,0 0-3,2 0-38,3 0-117,2 0-224</inkml:trace>
  <inkml:trace contextRef="#ctx0" brushRef="#br0" timeOffset="29694.2713">19440 4141 462,'0'0'121,"0"0"35,0 0-7,0 0-41,-7-59-5,7 49-11,0 2-21,0 1-14,0 5-3,0 1 2,0 1-21,0 0-19,0 0-8,7 10-7,4 10 0,4 9 25,2 9-5,0 4 4,0 5 7,-2 4-6,-1 1-12,-1 5 0,1 1 3,-1 0-6,0-2-4,1-3 2,0-2-2,-1-3-5,0-1 3,-1-4-3,-4-3 0,-1-4 0,-4-5-1,2-3-1,-1-2 1,1-2 0,-1-3 0,2 0-1,0-2 1,-1-2-1,1-1 0,-3 0 0,1-1 0,-2-4 2,0 0-1,-2-4 0,0 0-2,0 0 1,0 1 0,0 1 0,0 1 0,2 2 0,-1-1 0,0-1 1,-1-2-1,0-1-2,0-3 0,0-2 2,0-1-4,0-1-1,0 0 5,0 0-2,0 0 2,-1 0 0,-2 0-1,1 0-1,1 0-6,1 0-2,0 0 0,-1 0 1,-2 0 8,0 0 1,-3 0 0,-2 0 0,-2-3 0,-1-1 0,-1-4 0,-1 1 1,-3-2-1,-1 0 1,-1 0-1,2 2 0,1 3 0,1-1 0,4 3 2,4 1 2,4 1 6,2 0-1,0 0-4,0 3-5,1 9 0,9 5 9,4 4 0,0 3 0,0 0-7,-1 0 4,-1 1-5,1-4 0,-6-3 1,2-3 1,-4-6-3,-1-1 3,0-4-2,-3-3 0,1-1 2,0 0 6,0 0 7,6-7 8,9-13-2,6-8-11,9-9-7,0-3-2,2-2-1,-4-2-1,-3 1 0,-4-1-36,-7 3-9,-8 2-45,-8 7-100,-10 3-138,-20 4-171</inkml:trace>
  <inkml:trace contextRef="#ctx0" brushRef="#br0" timeOffset="30391.0352">19359 4044 327,'0'0'381,"0"0"-273,0 0 55,0 0-41,0 0-40,0 0-25,6 10-35,-6 11 15,0 7 0,-3 4-11,-4 1-1,-3-2-9,4-6-7,4-2-9,2-8 4,0-6-2,0-3-1,0-5-1,0-1 2,1 0 3,3-13 19,2-5-17,1-7-1,-3-1 2,-1-2-1,-1-2 5,0 5-3,-1 2 15,1 8 2,2 2 8,-1 5-7,1 3 1,1 0-4,6 5-10,3 0-6,6 0-5,4 0 1,5 5-3,5 5-1,5 3 0,5 1-16,1 3-74,-7 3-105,-6 1-228</inkml:trace>
  <inkml:trace contextRef="#ctx0" brushRef="#br0" timeOffset="31066.7825">18809 5126 909,'0'0'182,"0"0"-158,0 0 70,0 0-28,0 0 6,0 61-13,2-33-41,-2 3 9,0 1-21,0-1-2,0-4-4,0-5-27,0-5-50,0-7-75,9-8-60,1-2-121,0-3-126</inkml:trace>
  <inkml:trace contextRef="#ctx0" brushRef="#br0" timeOffset="31263.8104">18816 5162 658,'0'0'239,"0"0"-182,0 0 69,0 0-48,0 0-8,75 28-13,-52-9-37,-2 1 5,-1-1-13,-4-1-12,0-4 0,-3-4-30,-1-4-93,-1-6-60,-1 0-185</inkml:trace>
  <inkml:trace contextRef="#ctx0" brushRef="#br0" timeOffset="31451.372">19037 5106 846,'0'0'53,"0"0"98,0 0 70,0 0-90,0 0-68,0 0-51,-7 14 10,14 12 19,2-1-20,-2-1-16,-2-4-5,-3-2 0,-2-3-115,0-7-133,0-8-292</inkml:trace>
  <inkml:trace contextRef="#ctx0" brushRef="#br0" timeOffset="32309.6378">18560 3447 693,'0'0'492,"0"0"-488,0 0 4,0 0 24,13 62 49,-5-32-23,-3 0-42,-2 1-7,-1-4-7,-1-7-1,-1-5-1,0-6-30,0-8-19,0-1-38,0-1 29,1-16 19,-1-5-46,2-4 55,0-6 10,1-3 9,2-3 1,-1-1 10,-1-1 1,-1 2 10,0 4 1,3 8 11,3 6 3,6 8 3,0 6-7,1 6-1,0 0-4,-2 10-13,-6 9 1,-5 3-1,-2 4-8,-5-1-10,-11 0-17,-2-4-2,-2-2-3,-1-6 14,5-4 20,2-2 2,3-4 9,5-2 27,3-1 43,3 0 21,0 0-7,0 0-19,0 2-18,1 4-18,10 4-24,5 7 0,8 6-6,4 5-5,7 6-3,4 3-92,2 3-140,-2-4-320</inkml:trace>
  <inkml:trace contextRef="#ctx0" brushRef="#br0" timeOffset="33180.7672">19721 6302 172,'0'0'59,"0"0"-55,0 0 16,0 0 2,0 0 33,0 0 16,8 32 6,-8-32 37,2 0 81,-2 0-5,0 0-25,0 0-17,0 0-54,1 2-39,2 4-46,0 4-1,1 5 1,3 5 2,2 2-11,-1 0 2,2-1-2,4-3 0,0-4-8,1-5-10,-1-5 3,-2-4 11,-1 0 4,-4-2 6,2-9 2,-4-3 1,-2-1-2,-2 1 0,-1 1 4,0 3 14,0 3 9,-1 3 9,-2 2 5,-1 2-13,1 0-22,0 9-7,1 10-6,0 9 11,2 5-1,0 3-7,0 2-3,0 1 0,0 0-16,0-2-98,7 3-190,-3 2-417</inkml:trace>
  <inkml:trace contextRef="#ctx0" brushRef="#br0" timeOffset="34051.0393">19811 7795 437,'0'0'559,"0"0"-514,0 0 17,0 0 1,0 0 36,8 59-49,-7-35-19,0 2-17,-1-6-8,0 0-6,0-7 0,0-3-20,0-4-17,0-4-25,1-2 3,1 0 39,0-6 16,0-10 4,-1-6 1,1-3 3,0-3-2,-1-1 2,1 4 12,2-1 7,1 5 24,1 0-9,1 4 9,0 5-8,2 2 2,2 5-12,-1 5-15,3 0-12,-2 0-2,1 11-2,-2 1-2,-4 4 0,-6 3-21,0 2 0,-3 1-8,-9 1-1,0-4 8,2-3 3,4-6 6,2-5 13,3-3 4,1-2 10,0 0 37,0-4 8,2-5-14,5 0-14,3 0-1,-1 5-9,3 1-1,0 3-6,2 0-2,0 5-3,0 10 1,-3 3 1,-2 1-3,-5 4 2,-4 0-5,0 0 2,-6 0-2,-11-3 5,-4-4-6,-3-5-4,1-6-19,-2-3-27,3-2-9,3-7-45,5-9-166,7-10-314</inkml:trace>
  <inkml:trace contextRef="#ctx0" brushRef="#br0" timeOffset="35191.0538">19887 4340 1093,'0'0'35,"0"0"18,0 0 108,0 0-73,0 0-41,0 0-47,-9 9 3,11 18-3,8 6 11,0 1-5,1-4-2,-2-1-2,0-6-2,2-7 1,-2-4-1,1-6 5,-1-5-4,1-1 1,0-3 4,3-13 12,1-6-2,0-5 2,-4-3-3,0-5 17,-3 1-4,-3 1-22,-1 6 3,0 3-1,-2 8 0,-1 5-8,0 4 0,0 6-21,0 1-42,0 7-89,0 11-160,0 7-142</inkml:trace>
  <inkml:trace contextRef="#ctx0" brushRef="#br0" timeOffset="35750.3698">20118 4587 1142,'0'0'50,"0"0"-26,0 0-24,0 0 47,21 64-22,-21-39 4,0 2-29,0-2-4,0-3-61,0-6-16,1-5 7,2-5-5,0-6 38,4 0 28,3-15 13,-1-5 22,1-6 16,-2-2 3,-3-1 13,0 1-1,-1 2-6,0 3-5,2 7 4,0 4-3,0 5-4,0 4-3,2 3-18,6 0-10,3 3-8,-1 13-5,-3 2 4,-7 3-7,-6 1-18,0-2-10,-14 0-1,-7-3 10,-2-4-36,1-5 6,4-4 46,8-4 11,3 0 14,4-3 52,0-2 6,0 0-10,3 2 1,0 1-21,0 2-12,0 0-30,6 3-15,10 10 3,5 2 12,2 3 1,-1-3-1,-2-1-16,-3-1-50,2-4-47,-2-3-33,-1-3-28,-1-3-150,-2 0-54</inkml:trace>
  <inkml:trace contextRef="#ctx0" brushRef="#br0" timeOffset="36090.6643">20431 4694 747,'0'0'99,"0"0"53,0 0 46,0 0-107,0 0-68,0 0-19,15 15-4,-8 6 12,0-1-9,-2 1 0,-2-4-3,-1-3-1,-1-5-24,1-6-21,-1-3 5,2 0 41,0-8 14,3-9 9,1-4-2,0-2 23,2 1 8,-2 1 8,0 3-1,1 6 4,-1 4-6,0 3-19,3 5-12,5 0-21,3 15-4,3 4 0,-4 7 0,-5 1-1,-5 1-6,-7-3-1,0 0-37,-5-5-95,-12-3-150,-4-10-500</inkml:trace>
  <inkml:trace contextRef="#ctx0" brushRef="#br0" timeOffset="38047.5844">1380 3578 987,'0'0'35,"40"-62"-28,-23 33 51,-11 5 36,-6 8 13,0 9-55,-7 7-52,-15 0-11,-4 13-11,-1 17 18,5 10 2,15 9-8,7 4 5,2-4 4,14-4 1,2-9 0,0-7 1,-6-2 5,-5-4-6,-7-3 0,-9-2-48,-18-6-82,-7-6-17,-4-6-95,9-2 16,8-18 104,8-5 122,13-8 65,0-3 38,7 1 45,14 2-109,5 8 5,6 4-36,7 9-7,3 5-2,-2 6-3,-4 1-8,-8 0 0,-12 9 1,-3 2 11,-6 1 12,-5 2 20,1-1 7,-3 1 1,0 2 14,0 0-14,0 0-13,0-1-7,7-3-8,4-2 8,2-3 5,3-4-4,-2-3 17,-2 0-9,-1 0-3,-1-10-15,-4-4 2,-6 0-6,0-2-7,-4-1-16,-12 2-11,-5 5 1,-2 2-9,2 5 2,3 3 17,7 0 1,6 0 15,5-1 3,0-3 16,9-8 4,14-5 17,11-7-24,3-5 9,2-4 14,-3-1 8,-2-1-3,-7 1-5,-8-2-7,-6-1-16,-3 1-4,-8 5 10,-2 9-13,0 6-3,-12 12 9,-3 4 9,-4 8-24,-1 19 3,2 17 13,2 10 14,7 7-1,6 5-15,1-2-4,2-1 0,0-4-10,-2-4 2,-3-5-3,0-7 1,5-10-49,0-10-64,3-13-127,15-10-102,5-8-490</inkml:trace>
  <inkml:trace contextRef="#ctx0" brushRef="#br0" timeOffset="38221.9581">1924 3719 1486,'0'0'33,"0"0"-7,0 0 76,0 0-74,0 0-28,0 0-7,2 13-1,-2 5-61,0 1-116,0 0-149,-2 1-408</inkml:trace>
  <inkml:trace contextRef="#ctx0" brushRef="#br0" timeOffset="38363.964">1839 3981 1448,'0'0'86,"0"0"-79,0 0 36,0 0-43,0 0-4,0 0-125,39-15-202,-23 15-245</inkml:trace>
  <inkml:trace contextRef="#ctx0" brushRef="#br0" timeOffset="38537.9389">2074 3835 1322,'0'0'51,"0"0"-33,0 0 62,0 0-41,0 0-30,0 0-9,75-9-25,-62 15-112,-6 3-120,-4-1-222</inkml:trace>
  <inkml:trace contextRef="#ctx0" brushRef="#br0" timeOffset="38836.5814">1307 4267 1137,'0'0'144,"0"0"-134,0 0 121,0 0-41,0 0 5,0 0-48,7 24-24,36-21 33,7 1-21,4-2-15,-1 0-16,-10-1-4,1 0-12,-3-1-40,-1 0-58,4-1-118,-3-13-221</inkml:trace>
  <inkml:trace contextRef="#ctx0" brushRef="#br0" timeOffset="39438.006">3471 3671 494,'0'0'0,"0"0"-26,-24-72 26,20 58 21,3 6-19,1 6 32,0 2-27,0 0-7,7 5-37,8 7-23,-1 0-36,6 0-117</inkml:trace>
  <inkml:trace contextRef="#ctx0" brushRef="#br0" timeOffset="39789.8462">3546 3549 287,'0'0'0</inkml:trace>
  <inkml:trace contextRef="#ctx0" brushRef="#br0" timeOffset="40097.0775">3546 3549 252,'5'5'511,"-7"-8"-361,0-3 56,1 0 3,1 1-85,0 3-36,0 1-22,-2 1-26,1 0-18,0 3-9,-2 14-10,-2 14 8,-3 12 19,1 6 9,-2 2-13,4-5-8,-2-3 11,3-3-18,2-5-11,-3-4 2,5-8-2,-2-6-20,2-4-37,0-8-30,0-4-67,0-1-46,2-4-65,9-11-106,5-4-177</inkml:trace>
  <inkml:trace contextRef="#ctx0" brushRef="#br0" timeOffset="40928.9509">3534 3558 629,'0'0'273,"0"0"-197,0 0 92,0 0-25,0 0-37,0 0-48,35-33-39,-12 33-2,4 6 4,-4 10-8,-3 1-1,-8 4-4,-8 4-7,-4 2-1,-4 1 2,-16-4-2,-8-4-1,1-4-20,-1-9 0,6-2-19,5-4 17,4-1-2,6 0-21,5 0-12,2-4-45,2-2-79,14-1-222,6-1-117</inkml:trace>
  <inkml:trace contextRef="#ctx0" brushRef="#br0" timeOffset="41542.5222">3901 3402 1054,'0'0'82,"0"0"-29,0 0 117,0 0-60,0 0-39,0 0-60,-16-4-8,7 40 8,-2 11 5,1 6 1,3 4 0,3-3-14,0-5 1,4-5-4,0-10-7,0-9-13,0-8-13,0-7 5,2-6-2,0-4 11,-2 0 19,0 0 14,0-11 2,0-3-11,0-2 1,0-2 3,0-1-6,0 3 10,5-1-2,4 3 4,0 1-2,4 4-5,1 6 1,0 2-2,2 1 5,-3 0-10,3 12 0,-2 4 6,-2 4-5,-2 1 1,-4 3-3,-4-2 2,-2-2-1,0-4-4,0-1-11,0-5-16,0-2-19,3-1-24,3-3-33,7-2-57,4-2-10,7 0-108,4-2-107</inkml:trace>
  <inkml:trace contextRef="#ctx0" brushRef="#br0" timeOffset="42466.5284">4276 3765 700,'0'0'227,"0"0"-165,0 0 120,-4-61-49,-14 54-66,-2 4-40,-5 3-16,-1 0-9,1 12 3,3 9-5,3 4-2,8 2 2,5 2-2,6-2-2,0-1-8,4-5-16,9-1 6,3-9-18,0-3-1,5-8 15,2 0 26,-3-9 5,1-8 2,-6-4 5,-2 0 21,-6-1 5,-2 2-12,-4 1-5,-1 3 11,0 6-11,0 5-4,-3 5-17,3 0 0,-2 2-18,1 11 11,1 4 6,0 4 2,0 2-2,6 2 2,5-2-2,0-3 5,0-3-8,-2-6 3,2-5-4,-1-5-3,-1-1 8,0-5 4,3-11 3,-3-4 0,0-1 0,-2-3 7,0 1 0,-1-2-9,-1-1 1,-3 0-2,0 2-3,-2 6-1,0 5-1,0 6-6,0 7-1,0 0-12,-1 4-12,0 12 31,1 4 1,0 4 7,9 2 8,11 1 12,1-2 7,0-4 8,-1 2-17,-6-4-7,-5 0-3,-4-4-8,-5-1-6,0-3-1,-3-4-10,-8-4-20,-6-3-30,0 0 11,2-9-28,5-5-38,3-1 12,7-1 14,0 3 50,4 2 38,13 2 1,0 4 0,8-1 6,5 3 10,2-3 2,4-2 4,0-2 24,-1-1 7,-4-2 18,-7 1 5,-7-1-11,-7 1-4,-8 2-13,-2-1-19,0 5-20,-11 3-9,-10 3-5,0 0-8,-5 13 5,0 4 5,6 4 2,5 2 0,9 1-4,6-4-3,0 0 5,19-6 1,10-7 1,15-6 0,6-1-85,4-9-214</inkml:trace>
  <inkml:trace contextRef="#ctx0" brushRef="#br0" timeOffset="43156.4936">5133 3727 1260,'0'0'94,"0"0"-90,0 0 89,0 0-47,0 0-23,0 0 30,67 86-31,-55-47-7,-3-1-12,0 0 1,0-7-1,-2-6-4,0-7 2,-3-8-2,3-7-2,3-3 3,1-6 5,4-13 10,1-7-3,1-5-7,-1-5-5,-3 0-2,3 1-28,-4 4-27,1 6-44,1 8-39,-1 6-85,4 10-59,-4 1-115</inkml:trace>
  <inkml:trace contextRef="#ctx0" brushRef="#br0" timeOffset="43922.1756">5483 3797 746,'0'0'114,"0"0"-29,0 0 74,0 0-42,-39 58-44,30-32-45,4 5-11,5 0 7,0-3-15,5-4-2,11-7-7,0-7 3,2-5 1,-4-5 3,3-1 0,-3-16 20,0-8 12,-4-4-19,-6-3 7,-2 0-9,-2 2-12,-5 5-6,-8 5-7,-1 7-9,2 5-7,5 5-12,4 3-18,3 0-13,0 0-62,3 6 17,15-1 75,4-3 28,8-2 8,1 0 11,3-8-4,-2-8 14,0-6 12,-2-3-2,-8-2 11,-3-6-2,-8 0-8,-5 2 8,-5 1-10,-1 6-2,-4 6 5,-8 5-11,-4 6 18,4 7-11,-3 0 8,3 23-22,0 18-5,1 14 13,7 7 2,4-2-5,0-2-9,2-3-11,7-6 0,1-4-10,-2-11-56,0-9-43,0-11-71,2-14-14,1 0 9,5-24 81,2-10 104,2-7 62,-1-4 49,-2 0-15,-3 3-13,-4 5-19,-2 5 4,-5 5-27,-1 5-6,-2 6-14,0 5 16,0 5 34,0 3-39,0-1 20,0 4-11,0 0-14,0 0-8,0 17-18,0 7 2,0 8 6,2 4 8,0 2-15,1 0-1,-3-1 0,0-3-1,0-5-8,0-6-72,0-6-34,0-7-109,-6-5-80,-1-5-141</inkml:trace>
  <inkml:trace contextRef="#ctx0" brushRef="#br0" timeOffset="44088.8249">5872 3892 839,'0'0'60,"0"0"76,0 0 77,0 0-135,0 0-12,0 0-29,41-27-24,-16 23-8,2-2-5,5 3-47,2 1-114,0 1-94,-2 1-241</inkml:trace>
  <inkml:trace contextRef="#ctx0" brushRef="#br0" timeOffset="44912.3728">6202 3832 1007,'0'0'254,"0"0"-232,0 0 151,0 0-99,0 0-43,-69-29-28,45 47-3,5 4-8,8 5-5,7 2-18,4-2-8,1-3-27,13-6 3,9-5-16,2-9 18,2-4 43,-2-4 13,0-15 5,-4-4 6,-5-3 4,-5 1 28,-4 2 15,-5 4-14,-2 7-6,0 4-24,0 8-9,-5 0-10,-3 5-3,4 13 3,1 3-25,3 1-29,0-2 55,7-2-9,8-7-12,4-5 13,4-6-2,1 0 15,-1-6 1,2-10 3,-4-4-1,-1-3 2,-3 2-1,-4-1 1,-4 4 1,-4 4-2,-5 4 0,0 5-3,-5 5-8,-7 0-9,2 2 12,0 13 7,6 7 1,4 6 6,0 4 17,0 7 16,2 4 26,6 1 21,-1 4-18,-4-2-35,-3-2 49,0-6-63,0-5-6,-5-9-8,-1-9-4,-1-9-1,2-6-21,-1 0 6,-1-11 11,2-6-12,0-4-17,1-5 6,4-1 20,0 2-20,9 2 27,10 2 0,6 1 2,6-1-1,5-1 9,4-2-8,3-1 6,-2-4 6,-1-2-7,-6 2 20,-8 2-5,-10 3-11,-9 7 3,-7 7-14,0 6 0,-2 4-2,-12 0-10,-3 11 12,1 7-5,1 2 5,6 4 0,4-2 3,5-3 3,0-4-6,11-2 1,12-6-4,9-3-27,4-4-145,-2 0-270</inkml:trace>
  <inkml:trace contextRef="#ctx0" brushRef="#br0" timeOffset="45858.768">7693 3719 410,'0'0'831,"0"0"-821,0 0 70,0 0 47,0 0-77,0 0-27,24 6-14,-10 24 15,-3 5-3,-1 6-8,-4 2-1,-1 2 5,1-4-10,1-2-5,3-8 1,-1-8-3,2-7 7,-1-4-4,1-6 7,0-5 3,0-1 7,3-2-1,2-15 0,4-8-2,3-6-4,4-7-4,-1-4-1,-1-3 4,-4 1-2,-6 3-3,-4 5-5,-6 7-2,-4 6-10,-1 8-28,0 12-17,-1 3-80,-9 21-172,2 9-145</inkml:trace>
  <inkml:trace contextRef="#ctx0" brushRef="#br0" timeOffset="46313.1414">8057 4062 856,'0'0'567,"0"0"-565,0 0 59,0 0 0,2 79 43,-8-39-61,-4 3-23,3 0-10,0 1-8,5-2-2,2-3 0,0-6-17,0-8-16,0-8-35,0-9-15,7-8-6,2-4 33,4-16 22,1-10-19,-3-4 26,-3-7 19,-2-3 0,-3-3-3,-3 3 11,0 2 5,0 4 17,0 3 21,0 2 3,0 5-4,0 7 7,0 7 26,0 8-18,9 5-18,6 1-12,6 5-25,2 11-1,0 4-1,-5 5 0,-7-1 0,-9 1-4,-2 0-20,-5-3-11,-12-2-38,1-5-8,0-5-20,4-8-52,3-2-48,3-2-112,5-16-87</inkml:trace>
  <inkml:trace contextRef="#ctx0" brushRef="#br0" timeOffset="46740.7091">8341 3923 920,'0'0'383,"0"0"-376,0 0 104,0 0-59,0 0-40,0 0 29,0 83-18,-2-47-2,0-1-10,2 1-4,-1-3-5,1-3-2,0-6-2,0-6-20,0-5-14,0-7-12,3-3 0,-1-3 7,2 0 35,1-11 6,2-3 2,0-2 12,0-2 10,3 3 22,0 2-7,-3 4-4,2 3 4,-2 4-1,2 2-12,4 0-16,1 5-2,2 7-6,-4 7-2,-3 1 1,-5 1 0,-4 0-1,0 0 0,0-3-19,0-3-45,-6-2-64,-3-5-111,4-8-243</inkml:trace>
  <inkml:trace contextRef="#ctx0" brushRef="#br0" timeOffset="47327.7286">8910 3946 1009,'0'0'36,"0"0"134,0 0-41,0 0-50,0 0-13,0 0-45,20-9-4,-4 9-2,-2 0-4,1 0-5,2 2 1,1-2-7,1 0 0,3 0-21,2 0-47,-3 0-78,-2 0-80,-5 5-126,-5 1-154</inkml:trace>
  <inkml:trace contextRef="#ctx0" brushRef="#br0" timeOffset="47522.4253">8992 4060 289,'0'0'656,"0"0"-624,0 0 184,0 0-56,0 0-54,0 0-52,28 2-38,-8-2-16,0 0-3,0 0-105,-1 0-123,1 0-171</inkml:trace>
  <inkml:trace contextRef="#ctx0" brushRef="#br0" timeOffset="48157.7711">9473 3853 1160,'0'0'22,"0"0"102,0 0 12,0 0-73,0 0-44,0 0-17,21 65 23,-6-21-3,-2 0-10,1-1-5,-1-5-3,1-4-2,-1-7 2,-1-7-3,1-8-1,-3-3 1,1-8 5,-1-1-5,0-4 14,2-13 2,-1-6 0,-2-5 2,-2-4 6,1-2-8,-2-2-8,1 2 5,-2 5-7,-1 2-5,-1 6-2,1 6-8,-1 7-23,1 8-61,0 0-79,3 19-193,2 6-86</inkml:trace>
  <inkml:trace contextRef="#ctx0" brushRef="#br0" timeOffset="48710.7857">9773 4226 724,'0'0'414,"0"0"-408,0 0 103,0 0 7,6 54-44,-6-33-11,0 2-51,0 0-3,0 1-5,-2-4-2,2-3-2,0-6-26,0-5-15,0-2 0,0-4-6,0 0 35,0-14 14,4-6 4,1-6-1,0-5 0,2-3-2,-1-1 3,1 1 11,0 4 14,0 2 6,2 6 12,0 5-1,1 5-15,-2 7-7,1 5-10,3 0-7,1 2-7,1 12-6,-3 5 2,-8 2-9,-3 2-8,0 1-1,-11-3-19,-7-1 10,-2-4 11,2-4 13,3-3 7,3-5 5,8-1 0,1-2 19,3-1 22,0 0 1,0 0 1,0 0-16,0 1-9,0 4-19,3 3-2,5 1-2,2 2 1,3 1-1,6-1-22,1 0-30,3 0-16,0-3-47,-3-2-80,-2 0-52,-6-6-175</inkml:trace>
  <inkml:trace contextRef="#ctx0" brushRef="#br0" timeOffset="49111.2">10043 4325 535,'0'0'196,"0"0"-125,0 0 142,0 0-59,0 0 10,0 0-68,5-45-50,-3 45-15,3 8-22,1 7 5,0 2-1,-2 2-2,-2 1-10,2-1 1,-4-1-2,0-4-19,0-5-26,0-3 6,0-6 1,0 0 25,2-6 13,1-10 9,2-6-5,1-3 13,2 0 6,3 1 0,0 2 11,2 2 12,1 4-1,0 3-5,-3 6-3,3 5-15,0 2-7,1 0-11,1 13-4,-2 5 2,-1 5 1,-3 1-3,-3 0 1,-5-1-1,-2 0-9,0-3-38,0 0-53,-4-4-65,-3-6-103,2-6-240</inkml:trace>
  <inkml:trace contextRef="#ctx0" brushRef="#br0" timeOffset="49412.1349">10523 3964 1111,'0'0'113,"0"0"-27,0 0 62,0 0-83,0 0-15,0 0-37,55-4-10,-41 4-3,0 0-3,-3 0-48,-2 0-92,-1 0-117,-5 0-122,-1 2-219</inkml:trace>
  <inkml:trace contextRef="#ctx0" brushRef="#br0" timeOffset="49568.6294">10526 4057 975,'0'0'113,"0"0"-18,0 0 85,0 0-90,0 0-47,0 0-43,13 14-14,3-10-82,5-4-202,6 0-320</inkml:trace>
  <inkml:trace contextRef="#ctx0" brushRef="#br0" timeOffset="49990.0079">11028 3859 472,'0'0'445,"0"0"-336,0 0 161,0 0-105,0 0-66,0 0-42,10 4-42,-6 24 8,5 9 27,-5 1-33,-3 2-6,-1 0-7,0 0-4,0-3-16,-2-5-62,2-7-113,0-9-164,6-12-376</inkml:trace>
  <inkml:trace contextRef="#ctx0" brushRef="#br0" timeOffset="50370.6371">11269 3939 1109,'0'0'46,"0"0"45,0 0 41,0 0-107,0 0-14,0 0-2,-34 69 0,32-38-7,2-1 6,0-1 6,10-5-7,7-6-6,0-5 20,3-5-2,1-6 0,1-2 8,-2-3-6,-3-9 3,-4-5-10,-4-1-1,-6 1 2,-3-4 2,0-2-4,-5-5-3,-8-2-7,-1 2 1,2 2-2,1 8-2,3 8-1,1 4 1,-1 6-8,-2 0-17,0 4-20,0 10-21,3 5-28,6-2-91,1 2-84,4-3-149</inkml:trace>
  <inkml:trace contextRef="#ctx0" brushRef="#br0" timeOffset="50730.5634">11525 3944 711,'0'0'340,"0"0"-311,0 0 177,0 0-88,0 0-70,0 0-45,0 4 0,0 21 4,0 4 6,2 2 3,12-1 0,1-2-8,4-4-5,-3-6 2,1-5 3,0-8-7,-3-5 19,0 0-11,-1-5 11,2-13 8,-5-4-6,-3-4 2,-7-2 4,0 1-11,-5-1-6,-13 1-5,-1 3-6,-1 6 0,2 6 0,5 4-4,1 5-16,3 3-17,0 0-35,2 4-47,5 8-59,2 0-114,0-2-125</inkml:trace>
  <inkml:trace contextRef="#ctx0" brushRef="#br0" timeOffset="51142.6776">11884 3777 1273,'0'0'71,"0"0"-26,0 0 57,0 0-81,0 0 5,11 80-3,-10-35 1,-1 3-2,0-1-2,0-2-5,0 0-4,0-5-3,0-6-6,2-4 0,3-8-2,0-7 0,-2-6 0,0-3-9,-1-4 5,1-1 2,1-1 2,3 0 3,5 0 3,6 0 12,7 0-3,6 0-3,3 0 7,3 0-1,3 0-10,1 0-8,0 0 0,1-2-8,-6-2-36,-6-1-75,-7-1-102,-8-4-238</inkml:trace>
  <inkml:trace contextRef="#ctx0" brushRef="#br0" timeOffset="51566.7239">12268 3845 1371,'0'0'21,"0"0"8,0 0 34,0 0-48,0 0-2,0 0-11,-42 54-2,39-23 14,3 2-4,0-1-3,3-3-1,6-4 7,0-5 1,2-3-14,-2-7 14,-2-4-6,-4-4-2,-1 0 4,0-2 11,-2 0 2,0 0 3,0 0-15,0 0-4,0 0 1,0 0-6,0 0-2,0 0 2,0 0-4,0 0-4,0 0-9,0 0-22,0-4-23,0 0-46,0-3-28,0-1-45,0-4 7,0-3-92,0-2-85</inkml:trace>
  <inkml:trace contextRef="#ctx0" brushRef="#br0" timeOffset="51850.2637">12251 3859 859,'0'0'299,"0"0"-190,0 0 107,0 0-74,0 0-57,0 0-45,0-8-24,0 29-1,0 9 4,-3 9 25,-3 2-2,1 2-11,-2-5-12,3-5-7,3-6-10,1-6 0,0-8-1,0-6-2,0-3 0,0-4-14,0 0-19,0 0-3,0-6-8,1-5-25,3-2-68,3-3-103,3 0-193</inkml:trace>
  <inkml:trace contextRef="#ctx0" brushRef="#br0" timeOffset="52276.3395">12499 3832 1256,'0'0'24,"0"0"70,0 0 22,0 0-82,0 0-24,0 0-7,-19 38 0,11-9 9,1 5-2,4 1 6,3 1-1,0-6 4,4-4-6,8-4-4,2-6-1,0-7 10,2-3-5,3-6 0,0 0 2,1-7-3,1-8-3,-1-4-3,0-1 0,-3-5 3,-5-1-3,-4-1-2,-8-3-2,0 1-2,-9 2-5,-5 4 4,-2 6-8,1 4 2,3 4-4,1 4-11,0 3-18,4 2-41,0 0-63,2 0-66,5 5-98,0-1-316</inkml:trace>
  <inkml:trace contextRef="#ctx0" brushRef="#br0" timeOffset="52620.8977">12876 3660 1295,'0'0'73,"0"0"-65,0 0 77,0 0-62,0 0-23,0 0-5,-15 5 5,15 13 3,0-1 3,5-4-3,6 1-3,2-7 12,1 0-3,-1-6-3,-1-1 10,2 0 1,1-8-1,-5-4-6,-2-1 4,-4 0 3,-3-2-1,-1 2-9,-4-1-5,-10 1-2,0 4-14,-2 2-4,2 5-39,1 2-45,1 0-102,3 4-191</inkml:trace>
  <inkml:trace contextRef="#ctx0" brushRef="#br0" timeOffset="57940.7751">22275 4628 114,'0'0'54,"0"0"17,0 0-4,0 0-16,0 0-6,0 0 14,0 0 14,-10-10 10,10 10 9,0 0-5,0-2-29,0 2-4,0 0-23,0 0-9,0 0-17,0 0-5,0 2-4,0 6 4,1 2 8,4 1-5,-1 1 1,0-1 1,-1 0-4,0-2 1,-1-2-2,0-1 2,1-2 1,-2-2-2,0-1 0,-1 1-1,0-2 1,0 0-1,0 0 0,0 0 3,0 0-3,0 0 10,0 0-6,0 0 1,0 0-5,0 0-1,0 0 0,0 0-11,0 0-7,0 0 3,0 0 1,0 0 5,0 0 0,0 0 4,0 0 2,-2 0 2,-2 2-6,-2 0-10,-1 0 3,0 0 6,2 0 1,-1 1 6,2-1 2,1-1 0,1-1 0,0 2 0,2-2 0,-1 0 0,1 0 0,0 1 1,0-1-1,0 0 5,0 0 13,0 0-1,0 0-1,0 0-3,7 3 9,4-2-2,-2 0-1,3 0-3,-1 0-6,0 0-2,1 0-6,-3 2 6,1-3-7,-1 0 2,-2 1-2,0 0 0,-3 0-1,0-1 0,-4 2 0,0-2 0,0 2-5,0 0-2,-4 4 0,-8-1 6,-3 2-4,-2 0-4,2 1-8,2-1 5,3 0 2,3 0 0,2-3 6,3-2 4,0-1 1,2 0-1,0-1 6,0 0 9,0 0 17,0 0 2,0 0-10,0 0-2,9 0-7,0 0-2,1 0-9,1 0 3,0 0-2,-1 0 3,2 2 1,-4-1-1,0 1-2,-3 0-5,-4-2-1,0 3-2,-1-3-4,0 1-6,0 0-1,0 1 8,-1-1 5,-4 1 0,1 1 1,0 0-1,2-1-1,2-1-1,0 2 0,0-2-2,0 5 1,0-1 1,0 3 2,0 0 1,2 2 0,2-1 0,0 2-1,0-3 0,1 1 0,-3-3 0,2-2 1,-2 0-1,-1-3 3,1-1-1,-2 0-1,0 0 2,0 0 2,0 0-1,0 0-4,0 0-1,0 0-3,0 0 0,0 0-2,0 0 1,0 0 2,0 0-2,0 0 3,0 0-4,0 0 3,0 0 1,0-1-1,0 1 0,0-2-2,2 0 1,-2 2 2,1-3 2,0 1 0,0 0 2,1-1-2,-2 0 2,2-1-1,-1 0 1,0-1 1,2 1 4,-1 0 0,3 0 4,-1 2-6,2 0 1,0 2-5,1 0 4,0 0-4,1 1-1,2 8 0,-2 1 4,0 2-3,-2 0 2,0 0-2,-3-1 3,-3 0-4,0-2-8,0-2 3,0-1-11,-4 0-6,-7-3-3,2-1-8,-1-2 1,3 0 0,1 0 21,3 0 11,1 0 8,2-4 10,0 2 12,0 0-1,0-1-5,0 0-9,9-1-6,4 1-6,1 1 8,-1 2 5,-1 0 1,-2 0-1,-1 0-7,0 5-4,-4 2-4,-2 0-1,-3 0-2,0 2-4,0-1 2,0 1-8,-9-1 1,-6-1-6,1-2-3,-1-2-2,3-1-3,3-2 17,2 0 5,1 0 3,3 0 4,0 0 5,2 0 23,0-1 2,1 1-3,0 0-3,0 0-11,0 0-3,0 0-14,0 0-4,0 3 4,5 4 4,1 1 2,-1 1 0,1 3 8,-1-1 2,0-2 8,-2 1-14,-1-2 2,1-2-6,-2-1 9,-1-1-7,0 0 4,0-4-5,0 1-4,0-1 0,0 0 3,0 0-3,0 0-1,0 0 0,0 0-2,0 3-4,0-1 2,0 1-12,0 0-31,0-1-17,-2 2 17,-1-1 10,2-1-2,1 2 8,0-2 13,0 0 9,0-2-5,0 0-42,0 0-118,11 0-412</inkml:trace>
  <inkml:trace contextRef="#ctx0" brushRef="#br0" timeOffset="61255.1694">22881 5977 358,'0'0'111,"0"0"-77,0 0 79,0 0-19,0 0-55,0 0-9,15 7 8,-6 1-3,0-1-12,3 2 5,-1 0-1,-1-2-8,1 1-7,-3-1 2,-1-3 0,-1-1-8,-2-3 3,0 1 1,-3-1 0,2 0 0,-2 0 1,1 0 9,2 0-5,-1-5 5,2-1-9,-1 1 0,1 0-4,1 0 13,1-1-12,3-1 7,-2 1 1,0 0 11,2 2-4,-3 0 11,-2 2-8,0 0-8,-3 2-5,0 0-4,-1 0-3,0 0-6,2 0-6,-1 8 4,2 2 2,-1 5-1,1-1 1,-3 1 0,1 0-2,-2-2-4,1-1-2,0-7 7,1 1-11,-1-5-5,0 0 11,1-1 6,-1 0 8,4 0-3,1-8 8,3-3-10,-2 1 2,2 0-2,-4 1 5,0 4 7,-2 1 7,-2 2-4,0 2-2,0 0-9,-1 0-7,3 0-13,0 8 2,0 3 10,-1 0-6,-2-1-9,1 1 6,-1 0 6,0 0 3,0-2-6,0-3 5,0-1 2,0-3 5,0-2-5,0 0 4,0 0 7,1 0 3,-1 0 0,1 0-4,1 0-8,0 0 0,1 0-4,3 0 2,1 0-3,0 2-1,0 1 6,-1-2-2,0 3 1,0-2-1,0 0-1,0 4 1,0-4 1,-1 3-1,-1-3 0,-1-2-1,-1 2 3,-1-2-4,-1 0 2,0 0-3,0 0 1,0 0 1,0 0 1,0 0 1,0-2 1,1-3-3,2-1 1,0-2 0,0 3 0,1-2 1,2 4 9,-2-1-4,-1 2 3,1 2 1,-2 0-7,3 0-2,1 0-2,2 4-3,3 6 4,-2 4-1,0 2-1,-2 0 1,-2 0 1,-1-5-3,-4-2 1,2-3-13,-2-5-4,0-1 4,0 0 6,0 0 8,0 0 1,0 0 8,0-7-1,0-4-2,0 1 0,1 0 5,1 4 3,1 1 7,-2 5-7,1 0-5,2 0-8,3 4-8,2 7-2,2 4 10,-3 0-2,-1-1-1,-2-1-5,-4-3-17,0-4-4,-1-1-14,0-3 8,0-2 26,0 0 9,2 0 17,-2 0 22,3 0 10,-1-4-9,0 1-10,2 2-2,-1 0 4,-1 1-15,2 0-9,0 0-8,6 0-3,8 0 0,3 4-58,4-1-149,-2-3-449</inkml:trace>
  <inkml:trace contextRef="#ctx0" brushRef="#br0" timeOffset="63145.02">21902 5956 761,'0'0'161,"0"0"-150,0 0 28,0 0-1,0 0-27,0 0-11,0 0 1,-12 37 5,5-23-2,1-2-3,-1-1 1,4-2 1,1-4-2,0-2-1,2-1 1,-2-2 1,1 1-2,0-1-2,-2 1 2,-2 1 2,-1-2-2,-1 0-2,2 0 2,3 0 1,0 0 0,2 0 1,0 0 7,0 0 17,0 0 18,0 0-5,0 0-16,0 0-8,-5 0-9,-2 0-6,-4-2-4,-2 0-4,-1 1 2,2 1 1,1 0 5,4 0-1,3 0 0,2 0-3,2 0 4,0 0 1,0 5 6,0 2-2,0 0 12,3 2-5,3-1 3,2 3-1,-1-3 6,-1 0-8,0-1-11,-1-1 1,-3-2-1,0-2 4,0 0-5,-2-2-8,0 1-16,0-1 4,-3 0 7,-6 0 13,-4 0 4,0 0 0,2 0-4,6 2 1,1-2-4,3 1 2,1-1 1,0 2-2,0 1 2,0 4 6,0 0 4,5 2 6,4-1-4,-3 0-6,-1-2-1,-1-3-2,-4 1 0,0-4 2,0 2-5,0-1 0,0 0 0,-6 1 1,1-1 8,1-1-6,2 0-3,0 0-1,1 0 1,0 2 0,0 1-2,-1 0 1,0 1 1,0 2 0,-1-2 0,-1-1 1,3-1-1,-1-2-3,2 0 3,0 0 4,0 0-3,0 0 1,0 0 3,0 0-3,0 0 5,0 0-5,0 0-2,0 0 2,0 0-2,0 0 0,0 0 0,0 0-7,0 0-8,0 0 8,0 3 4,0 0-5,0 3 2,3 1 6,1 3 9,-1 1-3,-1 1-2,0-2 1,-2-1-3,0-3 0,0-1-4,0-5 1,0 0 1,0 0 2,0 0 6,0 0-2,0 0 4,0 0-3,0 0 5,0 0-7,0 0-1,0 0-4,0 0-3,0 5-5,0 0 4,0 3 4,0 3 1,0 0 2,-7 0-3,-4 2-1,-2-3 1,0-2-13,1-3 5,2-3 3,3-2 5,4 0 6,1 0 7,2-2 19,0-1 23,0 2 9,0 1-17,0 0-40,0 0-7,0 2-10,5 7 2,2 1-23,0 2-128,-7-1-148,0-3-515</inkml:trace>
  <inkml:trace contextRef="#ctx0" brushRef="#br0" timeOffset="64725.7724">7645 5055 1003,'0'0'31,"0"0"-23,0 0 78,63-2 3,-26 2-4,0-4-40,-1 2-12,-4 1-8,-5 0-9,-7 0-3,-6 1-3,-4 0-2,-6 0-8,-4 0-1,0 0-4,0 1-6,-3 9 9,-10 5 2,-6 3 0,1 2 0,-2-1-4,-1 1 1,-1 0-7,1 0-3,0 0 5,-3-2-1,2-3 0,0-3 7,0-2-1,7-7 3,5-2 4,3-1 1,7 0 17,0 0 24,0 0 2,0 0-17,17-1-14,4-2-6,7 3-2,2 0-5,-3 2-1,-2 10-3,-4 2 0,-1 2 1,-2 2-1,-1-2 1,-3-2-1,0-3 1,-3-5-1,-1-2-1,3-4-3,-3 0-2,1 0 3,0-4-5,1-5-14,1-1-28,6-2-22,6-1-90,2 0-145,0 0-241</inkml:trace>
  <inkml:trace contextRef="#ctx0" brushRef="#br0" timeOffset="65044.9635">8403 5215 216,'0'0'579,"0"0"-493,0 0 85,0 0-4,0 0-36,0 0-44,9 0-32,2 0-7,7 0-13,1 0-8,1 0-8,0 0-19,-1-4 0,-3 3-44,-3-1-76,-2 2-125,-1 0-141,-1-1-440</inkml:trace>
  <inkml:trace contextRef="#ctx0" brushRef="#br0" timeOffset="65222.3122">8469 5324 1258,'0'0'33,"0"0"138,0 0-64,0 0-91,0 0-16,0 0-36,61-18-109,-31 14-214,1-2-365</inkml:trace>
  <inkml:trace contextRef="#ctx0" brushRef="#br0" timeOffset="66315.8141">9224 5146 872,'0'0'20,"0"0"49,0 0 24,0 0-45,0 0-4,0 0-21,2-44 19,7 29 11,3 0-11,3-2 23,2 4-11,1 3-16,0 4-7,0 6-13,0 0-17,-2 8-1,-7 13-3,-6 5 1,-3 5-22,-16 3-2,-9-1-6,0-1 4,2-3 6,5-2 20,7-6 1,6-4 1,5-4 1,0-4 1,9-4 17,2-3 0,5-2 4,-1 0-2,2-7-8,-3-4-4,-1-3-3,-5-1-2,-5-1 5,-3-3-3,0 0 0,-8-1-4,-10 3 5,-1 2 7,-5 0 4,-4 1-10,1 0 8,1 2-14,0 2 3,5 2-5,7 2-17,7 2-67,4 3-35,3 1-149,10 0-246</inkml:trace>
  <inkml:trace contextRef="#ctx0" brushRef="#br0" timeOffset="66544.207">9548 5166 926,'0'0'149,"0"0"9,0 0 43,0 0-104,66-11-23,-40 7-35,2 0-25,-1 1-5,0 1-9,1 2-52,-1 0-88,-2 0-179,-4-3-336</inkml:trace>
  <inkml:trace contextRef="#ctx0" brushRef="#br0" timeOffset="66774.9916">9693 5033 1204,'0'0'94,"0"0"-75,0 0 128,0 0-72,0 0-27,0 0-7,-3 64-4,3-32-3,0-2-24,0-2-3,0-2-7,7-4-18,3-1-73,4-6-89,3-6-159,4-6-333</inkml:trace>
  <inkml:trace contextRef="#ctx0" brushRef="#br0" timeOffset="67114.1097">10032 5122 1172,'0'0'64,"0"0"22,0 0 22,0 0-56,0 0 35,-14 84-39,8-35 16,0 5-27,2 5 1,-2-1-16,-2-6-9,0-3-5,-4-7-4,3-6-4,0-10-2,0-8-5,2-10-17,1-8-9,0 0 11,-1-15 1,-3-8-27,-4-6-27,-2-3-19,-2-9-45,2-7-74,2-8-78,5-3-219</inkml:trace>
  <inkml:trace contextRef="#ctx0" brushRef="#br0" timeOffset="67406.7106">10079 4915 917,'0'0'91,"0"0"-1,0 0 57,0 0-79,0 0-6,0 0-26,17 36-18,-24-28-2,2-3-10,0-3-4,1-2 1,2 0 2,-1 0 3,3-5 7,0-5 4,0-1-3,0 1-16,0 0-8,9 2-33,1 5-51,4 3-113,4 0-131,-2 4-295</inkml:trace>
  <inkml:trace contextRef="#ctx0" brushRef="#br0" timeOffset="67718.2361">10266 5005 562,'0'0'619,"0"0"-614,0 0 80,0 0-26,0 0-25,0 0 19,3 53-36,-3-27 10,0 4-14,0-2-7,0-1-5,0-4 0,0-4 4,0-5-3,0-4-1,5-5 2,-1-2 12,4-3 28,1 0 19,5 0-7,3 0-33,3 0 4,0 0-23,2 0-3,0 0-13,0 0-40,-5-1-50,-2-1-97,-5-4-74,-2-3-175</inkml:trace>
  <inkml:trace contextRef="#ctx0" brushRef="#br0" timeOffset="67933.7297">10457 5133 1019,'0'0'137,"0"0"39,0 0 16,0 0-73,0 0-56,0 0-27,-20 4-7,18 26 16,-1 9 24,1 4-31,-1 2-8,-1 1-20,0-6-6,-1-4-4,0-6-28,1-5-81,4-5-47,0-9-287</inkml:trace>
  <inkml:trace contextRef="#ctx0" brushRef="#br0" timeOffset="70150.3502">3869 5727 86,'0'0'812,"0"0"-781,0 0 70,0 0 76,0 0-63,0 0-15,0 0-24,-2-15-21,2 15-16,0 6-15,9 10-18,2 7 10,-1 6 8,1 3-10,-2 2-11,-5-2 2,1-1-3,-1-2-1,1-6 2,2-6 2,5-5-4,2-4 0,3-6 4,2-2 0,3 0 4,-4-10 4,3-2-1,-5-5 7,2-2 2,-2-6 8,0-6-2,0-4-3,0-2 1,-3 1-4,-6 5 10,0 5-10,-7 10-2,0 6-10,0 6-6,0 4-2,0 0-13,0 2-47,0 15-28,0 7 11,0 7-85,0 2-150,0 0-216</inkml:trace>
  <inkml:trace contextRef="#ctx0" brushRef="#br0" timeOffset="70555.8549">4135 6064 802,'0'0'510,"0"0"-508,0 0 85,0 0-5,0 0-53,0 0-12,7 22 3,-6-3 9,-1 2-14,0 2-3,0 0 1,0 0-6,0-5-2,0-4 1,0-4-5,0-3 2,2-2 0,-2-3 6,2-2 2,-2 0 10,2 0 0,3 0 6,3 0 1,4 3-5,6-1 4,1 2-11,4 0-3,-1-1-7,1 1-5,0-1-1,3-3-1,-2 0-44,1 0-61,-1-8-157,-3-4-416</inkml:trace>
  <inkml:trace contextRef="#ctx0" brushRef="#br0" timeOffset="70819.9102">4762 5949 1221,'0'0'129,"0"0"-89,0 0 113,0 0-83,0 0-25,0 0-22,40-5-10,-24 3 0,-2 0-9,6-1-4,1-4-20,4 1-112,-1-1-191,-5 3-353</inkml:trace>
  <inkml:trace contextRef="#ctx0" brushRef="#br0" timeOffset="71012.851">4825 6019 326,'0'0'1059,"0"0"-1046,0 0 94,0 0-23,0 0-5,0 0-65,10 5-10,7-5-8,1 0 2,6 0-83,0 0-57,-3-7-117,0-3-292</inkml:trace>
  <inkml:trace contextRef="#ctx0" brushRef="#br0" timeOffset="71386.4527">5333 5977 45,'0'0'963,"0"0"-956,0 0 85,0 0-13,0 0-36,0 0 2,-32-57-19,27 43 25,5 0 20,0-1-6,3 2 12,10 1-16,1 3-1,4 3-24,-2 4-8,2 2-3,-2 0-12,2 11-12,-4 5-2,-5 5 1,-4 2-1,-5 2 0,0 2 0,-12-1-5,-2-3-3,-1-1-11,4-4-26,3 0 36,2-3-68,1 4-91,-2-2-152,-1-1-272</inkml:trace>
  <inkml:trace contextRef="#ctx0" brushRef="#br0" timeOffset="71658.7033">5294 6300 1453,'0'0'106,"0"0"-92,0 0 102,0 0-59,0 0-41,0 0-14,20-4-2,-20 12 1,0-1 2,0-3 2,0-3-5,0-1 0,0 0 4,0 0-4,0-2 0,0-7-7,0-2-5,1-1-15,3-2-35,-4 2-112,2 1-183,-1 0-605</inkml:trace>
  <inkml:trace contextRef="#ctx0" brushRef="#br0" timeOffset="72633.5668">5981 6028 910,'0'0'156,"0"0"-58,0 0 107,0 0-114,0 0-42,0 0-40,0 15-7,2 7 10,1 1 4,1-2-8,-1-2 1,-1-5-5,3-4-1,-3-4-3,0-2-19,0-2-55,-2 0-95,0-2-151,0 0-423</inkml:trace>
  <inkml:trace contextRef="#ctx0" brushRef="#br0" timeOffset="72805.7369">6020 5866 1225,'0'0'201,"0"0"-179,0 0 113,0 0-88,0 0-46,0 0-1,23-21-99,-14 42-64,2 3-223,1-1-519</inkml:trace>
  <inkml:trace contextRef="#ctx0" brushRef="#br0" timeOffset="72956.5449">6201 6068 1279,'0'0'51,"0"0"3,0 0 23,0 0-77,0 0-56,0 0-276,33-7-542</inkml:trace>
  <inkml:trace contextRef="#ctx0" brushRef="#br0" timeOffset="73232.9794">6413 6133 1045,'0'0'296,"0"0"-289,57-60 134,-43 48-69,-7 2-25,0 3-24,-5 2-15,-2-1-8,0 3-5,-9 3-30,-12 0 4,-1 4-7,-5 15 20,4 6 18,5 3 1,8 6 0,10-3 5,0-5 12,17-5-8,11-8-10,12-7-2,10-6-106,12-8-225,7-15-495</inkml:trace>
  <inkml:trace contextRef="#ctx0" brushRef="#br0" timeOffset="73794.2414">7203 5970 1085,'0'0'132,"0"0"2,0 0 34,0 0-99,0 0-34,0 0 1,39 58-10,-26-24-10,-3 0-13,-1 1 1,-3-2-4,0-2 0,-3-9 0,2-9-5,0-6-1,2-7 6,2 0 0,5-14 3,5-9 2,0-3 1,0-3 8,-4 1 0,-2-2-3,-1 1-1,-5-1-6,-2 2-3,1 5-1,-4 2-4,0 9-4,-1 8-23,-1 4-60,0 17-153,0 10-134,0 8-287</inkml:trace>
  <inkml:trace contextRef="#ctx0" brushRef="#br0" timeOffset="74281.6694">7480 6334 1247,'0'0'22,"0"0"120,0 0-52,10 66 5,-10-36-49,0 3-31,-1-1-10,-3-5-5,-1-6-28,-1-6-25,4-6-18,2-8-10,0-1 30,0-9 36,0-10 5,4-7-6,5-5 11,0-4 5,0-1 0,-2 1 2,3 6 24,1 3-2,-1 6 30,2 3 0,0 7-14,2 3-12,0 7 6,0 0-25,-2 8-6,-4 10-3,-6 4-6,-2 4-11,-5-1-31,-13 0-1,-2-2 15,-1-4 3,4-4 26,7-7 4,3-4 1,7-3 22,0-1 31,0 1 13,3 1-22,8 1 1,2 3-3,3 1-22,-3 1-17,1-1-3,0-1 0,2-1-19,5 0-59,3-5-98,4 0-139,1 0-261</inkml:trace>
  <inkml:trace contextRef="#ctx0" brushRef="#br0" timeOffset="74701.8387">7826 6277 1203,'0'0'77,"0"0"34,0 0 63,0 0-95,0 0-48,0 0-31,1-10-1,-1 36-1,7 1 2,2-3-4,2-3-26,2-3-16,0-9 1,4-5-10,-3-4 28,3-5 19,0-11 8,-1-5 5,-2-1 2,-2 1 14,-4 1 7,-6 3 0,-2 3 4,0 3 1,0 4 2,-6 5-6,-1 2-2,2 0-8,1 7 1,1 17-3,1 11 8,-1 8 14,-1 4-1,-3 1-12,-1 0-3,1-5 0,-1-7-4,3-8-15,2-8-4,3-8-14,0-4-42,0-4-43,0-4-22,0 0-117,0-12-137,6-7-623</inkml:trace>
  <inkml:trace contextRef="#ctx0" brushRef="#br0" timeOffset="75478.2728">8384 6264 142,'0'0'38,"0"0"-32,0 0-11,0 0 9,0 0-4,0 0 10,-5-2 0,5 2-3,0 0 1,0 0 2,0 0-10,0 0-5,0 0-34,0 0-50</inkml:trace>
  <inkml:trace contextRef="#ctx0" brushRef="#br0" timeOffset="76123.7774">8432 6340 971,'0'0'79,"0"0"17,0 0 43,0 0-59,-2 58-16,-3-38-31,-5 3-21,0-5-12,0 1-9,-1-4-79,-3-5-141,1-2-235</inkml:trace>
  <inkml:trace contextRef="#ctx0" brushRef="#br0" timeOffset="76810.9692">8855 6013 903,'0'0'119,"0"0"26,0 0 70,0 0-104,0 0-39,0 0-52,26 11 10,-6 25 5,-4 3-22,0 2-8,-5 2-2,0-4-3,-1-7-3,-1-8-3,-2-9-6,-1-6-2,1-9 5,2 0 8,1-10 1,4-11 17,-2-6-7,-2-5 11,-3 0-5,-1-3 0,-1 1-11,1 1-1,-1 5-3,-2 2-2,-1 9-24,1 6-23,-2 8-59,0 3-119,3 16-131,0 11-385</inkml:trace>
  <inkml:trace contextRef="#ctx0" brushRef="#br0" timeOffset="77463.355">9119 6388 734,'0'0'398,"0"0"-385,0 0 176,0 0-98,-2 67 16,-5-41-56,3 3-35,-1-2-14,4 0-2,0-5-10,1-4-26,0-6-42,0-3 1,0-5 6,0-4 3,0 0 45,1-14 20,2-6 2,6-5-5,-4-4-7,0 0 1,-3-1 11,-2 1 1,0 4 1,0 0 5,0 2 11,0 1 20,3 2-9,8 3 16,6 4 10,2 3-10,0 5 8,-2 5-23,-3 0-13,-2 3-11,-3 12-4,-5 3-2,-4 2-3,0 2-30,-11 1-14,-3 0-2,-4-4 1,2-3-2,6-5 5,4-7 26,4-3 20,2-1 7,0 0 68,2-7-21,7-2 8,5 1-8,3 2-8,0 2-10,4 4-12,-3 0-11,0 13 0,-4 5-8,-3 1 1,-7 2-2,-4 3 0,0-1-4,-15-3-8,-4-4-6,-4-5-7,1-5-15,-1-6 0,4 0 12,3-2 4,3-10-2,4-2-29,2-1-38,5 3-78,2 0-70,0 1-218</inkml:trace>
  <inkml:trace contextRef="#ctx0" brushRef="#br0" timeOffset="78563.9668">9440 6394 803,'0'0'236,"0"0"-132,0 0 109,0 0-128,0 0-38,0 0-44,0 0-1,-2 58 7,2-26-8,0 1 0,0-1 4,0-3-5,0-2-10,-5-6-11,0-4 3,1-8-1,2-5-4,1-2 9,1-2 1,0 0 13,0-3 0,0-6-9,0-1-5,0 1 2,1-2-18,1 2-6,-2 0 4,2-2-7,0 1-18,-1 0 23,1-1 3,1-2 8,-1-3 8,2-2-15,1-4-2,-1 0 28,2-2 4,-1 1 3,-2 6 20,0 1 24,0 4 18,2 0 2,2 4-4,4 1-10,1 1-2,5 5-10,0 1 1,3 0-21,-4 9-6,-4 3-7,-8 4-6,-4 1-2,0 1 0,-10 1-25,-5-2-3,-5-1-10,4-2 11,1-5 21,5-2 6,3-3 1,4-3 8,3 0 43,0 1 10,0 2-5,0 5 0,6 4 4,2 1-22,2 3-15,3-1-12,-1-1-7,4 1-5,1-3-6,4-1-56,0-1-92,1-4-165,-6-3-301</inkml:trace>
  <inkml:trace contextRef="#ctx0" brushRef="#br0" timeOffset="78784.3317">9863 6489 349,'0'0'976,"0"0"-946,0 0 129,0 0-94,0 0-10,0 0-6,9 63-42,-20-41-7,0-2-53,1-2-142,-1-7-190,7-7-636</inkml:trace>
  <inkml:trace contextRef="#ctx0" brushRef="#br0" timeOffset="79336.093">10299 6047 639,'0'0'245,"0"0"-122,0 0 120,0 0-79,0 0-53,0 0-10,-3-24-50,3 39-32,9 11-6,4 9 22,1 6-11,-3 2-9,0-2-12,-1-4-2,0-5 1,-1-7-2,1-7-2,-4-8-8,-3-6 3,2-4 7,1-1 0,4-19 4,4-7 7,6-11-7,1-8-1,-1-2-1,-2 2 1,-2 4-2,-6 9-1,-3 10-1,-5 9-27,-2 10-27,0 4-72,0 13-151,0 12-114,0 7-243</inkml:trace>
  <inkml:trace contextRef="#ctx0" brushRef="#br0" timeOffset="79734.0286">10560 6346 1012,'0'0'83,"0"0"38,0 0 63,0 0-111,18 55-9,-16-29-31,0 2-27,1-3-4,2-3-2,3-6-6,2-7-22,4-7-10,3-2 11,0-9 20,2-11 7,-4-3 4,-2-2 1,-4 2 20,-6 3 10,-3 4-3,0 6 4,0 3-9,0 4-8,-5 3 2,1 0-9,-1 0-4,0 16-2,3 9 6,2 9 9,0 7 16,0 0-10,0 5-10,0-6-4,0-4 3,0-3-13,0-7-2,0-7-1,0-5-35,0-6-29,0-6-63,0-2-119,2 0-116,12-16-275</inkml:trace>
  <inkml:trace contextRef="#ctx0" brushRef="#br0" timeOffset="80319.9498">10896 6459 764,'0'0'333,"0"0"-227,0 0 121,0 0-132,0 0-48,0 0 3,3 57-5,-3-28-23,0 2-13,-2-4-5,0-3-4,2-6-8,0-4-18,0-8-31,0-3-30,0-3-8,0-1 34,0-12 22,0-6-27,0-4 33,6-4 32,0-3 1,2-2 4,-1 2 4,2 2 24,-2 3 12,3 5 5,1 3 0,0 7 0,2 4-6,-1 5-18,1 1-8,0 3-9,-1 11-7,-5 4-1,-6 4-1,-1 2-15,-6-2-17,-8 1-2,-3-3-4,3-5 1,0-7 16,7-4 20,5-4 2,2 0 11,0 0 59,0-4 4,3-4-30,8 1-4,3 3 4,1 1-13,2 2-7,-2 1-1,2 0-1,-2 4-5,-2 7-7,-3 3-3,-5 3 1,-3 1-8,-2 0-1,0 1-2,-14-4-7,-3-2-21,-5-4-17,-5-6-47,0-3-74,2 0-168,2-5-612</inkml:trace>
  <inkml:trace contextRef="#ctx0" brushRef="#br0" timeOffset="82171.943">12078 6237 643,'0'0'227,"0"0"-226,0 0 123,-18-67-24,15 52 1,3 0-1,0-1-32,2 3-11,8 4-7,6 3-5,2 6-13,5 0-3,-1 13-7,-1 9 1,-5 4-3,-5 3-11,-6 0-5,-5 2 3,0-3-4,-8-4-3,-7-1-11,-2-4-17,-2-3-17,3-2-7,0-3-19,5-1-34,4-1-116,3 0-164,4 0-361</inkml:trace>
  <inkml:trace contextRef="#ctx0" brushRef="#br0" timeOffset="82337.9183">12128 6636 1386,'0'0'110,"0"0"-2,0 0 56,0 0-98,0 0-8,0 0-46,5-16-12,-5 16-42,0 7-92,1-4-171,11-3-670</inkml:trace>
  <inkml:trace contextRef="#ctx0" brushRef="#br0" timeOffset="84260.8337">4024 7069 1013,'0'0'173,"0"0"-87,0 0 62,0 0-82,0 0-22,0 62 38,3-28-27,-2-4-39,-1-1-10,0-4-5,0-6-1,0-4-31,0-5-83,0-4-91,0-6-125,1 0-197</inkml:trace>
  <inkml:trace contextRef="#ctx0" brushRef="#br0" timeOffset="84481.1417">3889 6991 792,'0'0'139,"0"0"23,-4-70 34,4 57-91,9 4-16,5 2-42,9 3-27,4 4-17,2 0-3,1 10-7,-3 8-13,1 3-65,-10 6-66,-7 4-85,-10 4-118,-1 2-59</inkml:trace>
  <inkml:trace contextRef="#ctx0" brushRef="#br0" timeOffset="84965.7347">3896 7274 592,'0'0'126,"0"0"10,0 0 92,0 0-118,33 58-16,-2-54-29,2-1-43,0-2-15,-4 0-7,-1 0-14,-1-1-36,3 0-33,-3 0-24,-4 0 24,-5 0 32,-6 0 7,-3 0 44,-5-5 11,-2 1 59,-2-2 54,0 0 14,0 1-24,0 2-18,0 2-18,0 1-24,0 0-29,0 0-14,0 12-11,0 7 5,0 7 1,3 3 1,-1 2-4,1-1 3,-1-4-4,2-3-2,-1-4 1,-1-6-1,0-4 2,1-5-2,-2-3-2,1-1 2,-1 0 2,1 0 4,-2 0-3,1 0 7,-1 0 5,4 0-4,5 0-6,0 0-5,7 0-1,0 0-3,7 0 4,4 0-11,4 0-42,6 0-85,1 0-174,-1-9-392</inkml:trace>
  <inkml:trace contextRef="#ctx0" brushRef="#br0" timeOffset="85633.8673">5219 7209 1168,'0'0'122,"0"0"-91,0 0 106,0 0-110,0 0 12,11 65 4,-25-28-27,-6-1-10,-2-1-6,-4-7-32,3-5-47,3-9-8,6-9-7,5-5-4,5-12 82,4-14 16,0-7 16,0-7 16,4-3 15,1-2 1,-5 3-6,0-2-5,-9 4-11,-5 5-5,-2 9-12,0 14-4,0 10-5,5 6-12,2 21-4,4 10 12,5 8 4,2 2 1,14-2 2,11-5 5,5-5 5,5-6 20,1-8 17,1-4-3,-2-3 3,-8 0-21,-6 1-11,-9 1-14,-5 3-4,-7 3 0,-2 1-1,0-1-9,-7-3-27,-1-3-33,1-4-54,1-7-135,6-3-198</inkml:trace>
  <inkml:trace contextRef="#ctx0" brushRef="#br0" timeOffset="85890.8732">5610 7253 1437,'0'0'64,"0"0"-25,0 0 64,0 0-47,24 63-13,-24-31-19,0-1-19,-3-5-2,-1-4-3,1-4-28,0-5-30,3-6-57,0-4-56,-1-3-67,0 0-23,-1-11-210</inkml:trace>
  <inkml:trace contextRef="#ctx0" brushRef="#br0" timeOffset="86078.9793">5526 7216 708,'0'0'127,"-27"-55"22,18 33 43,4 6-63,3 4-30,2 3-22,2 2-20,16 1-29,9 0-19,12 5-4,2 1-1,-3 0-4,-5 11-9,-8 5-47,-7 7-77,-11 2-107,-7 3-224</inkml:trace>
  <inkml:trace contextRef="#ctx0" brushRef="#br0" timeOffset="86676.5939">5565 7525 995,'0'0'43,"0"0"31,0 0 13,0 0-79,72 11-8,-54-11-54,1 0-26,0 0 9,-4-6-5,1 1 76,-5-3 3,-4 3 85,0 1 50,-3 4 6,-1 0-33,2 3-49,-1 9-20,1 8 12,-1 4-18,1 4-18,-2 7 18,1 3-13,-2 4-14,-2 2 15,0 2-20,0-4-1,0-1-3,-3-10 0,0-10-18,2-9-33,1-9-33,0-3-48,0-3 14,7-14 20,4-7-23,-3-7 47,-2-4 15,0-1-57,-5-2-45,0 1 62,-1 1 30,0 2 21,0 1 48,0 4 72,0 1 47,0 4 28,0 4-23,5 3-7,7 7-6,3 2-48,2 4 20,0 4-16,-1 0-34,-4 9 8,-3 7-19,-7 3-1,-2 2-12,0 1-5,-13 0-4,-3 0-1,0-4-22,5-2-21,4-6-27,6-4-45,1-3-23,3-3-35,8 0-108,5-7-75</inkml:trace>
  <inkml:trace contextRef="#ctx0" brushRef="#br0" timeOffset="87147.987">6090 7337 1112,'0'0'105,"0"0"45,0 0 17,0 0-103,0 0-47,0 0-14,7 67 8,-10-22 1,-3 0-10,2-1-2,1-5 0,2-4-9,1-6-15,0-8 0,0-8-2,3-6 3,0-4 2,-1-3 4,0 0 6,2-4 8,-3-5-10,-1-3-3,0-3 2,0-2 10,0-1 4,4 2 1,1 1 4,5 2 8,1 2 11,4 5 5,-1 3 9,6 3-6,-4 4-9,2 12 5,-3 3-5,-4 3 0,-4 1-2,-3 1-12,-4-1-3,0-3 1,0-1-7,0-6-14,-2-3-60,-2-1-106,0-5-203</inkml:trace>
  <inkml:trace contextRef="#ctx0" brushRef="#br0" timeOffset="87965.8401">6919 7300 865,'0'0'183,"0"0"-149,0 0 182,27-60-93,-20 51-19,4 4-16,0 2-23,3 3-31,5 1-7,5 16-8,-1 9-5,-3 4-4,-7 6-1,-9-1-7,-4 0 1,0-2-3,-10-2-3,-6-6-8,-3-3-16,2-6-16,2-3-20,3-3-50,5-3-23,3-3-77,1 0-119,3-2-416</inkml:trace>
  <inkml:trace contextRef="#ctx0" brushRef="#br0" timeOffset="88134.8756">6957 7733 1224,'0'0'391,"0"0"-328,0 0 108,0 0-82,0 0-41,0 0-26,2 0-22,-2 0-17,0 0-84,0 0-61,2 0-204,18-1-874</inkml:trace>
  <inkml:trace contextRef="#ctx0" brushRef="#br0" timeOffset="90191.2782">8373 7226 1009,'0'0'103,"0"0"-12,0 0 65,0 0-126,11 61 42,-2-13-32,-6 3-4,-3-1-29,0-3-3,0-7-4,0-5-30,0-7-73,6-9-59,5-8-75,3-10-179</inkml:trace>
  <inkml:trace contextRef="#ctx0" brushRef="#br0" timeOffset="90445.4815">8382 7270 443,'0'0'85,"0"0"-81,0 0 56,0 0-30,0 0-30,0 0-1,0-19-32,4 19 12,1 0 1,2 0-21,-2 0-64,-1 0-38,-2 0 39,-2 0 23,0 0 19</inkml:trace>
  <inkml:trace contextRef="#ctx0" brushRef="#br0" timeOffset="90909.4372">8382 7270 161,'-16'-19'23,"16"17"69,0 2-18,0-2-22,0 1-26,0 0 21,0 0-7,0 0 1,0 0 25,0 1 9,0 0-25,0 0-13,0 0-18,0 0 0,0-2-2,0 2-2,3-2-3,3 0 12,3-2 12,2 0 16,1 0-8,2 0 3,2 0 0,7 3 3,4 1-3,9 0 11,2 3-1,0 10-12,-7 5 2,-11 3-23,-9 5-4,-11 0-14,-4 3-6,-20-4 0,-7-2-6,-4-3-32,1-8-16,3-3-20,5-7-12,7-2 10,5 0-22,10-4-44,4-5-177</inkml:trace>
  <inkml:trace contextRef="#ctx0" brushRef="#br0" timeOffset="91369.601">9090 7730 1197,'0'0'103,"0"0"-13,0 0 79,0 0-92,0 0-40,0 0-23,-15 44-9,0-20-5,-1-1-86,0-3-135,7-8-215</inkml:trace>
  <inkml:trace contextRef="#ctx0" brushRef="#br0" timeOffset="92026.7708">9720 7228 764,'0'0'335,"0"0"-320,0 0 168,0 0-79,0 0-37,0 0-28,-50 11-23,36 32 12,6 7-3,2 1-11,5-1 2,1-5-8,1-7-5,12-9-3,2-8 1,3-8 0,-2-9 0,3-4 0,3-3 8,0-14 0,2-8 1,-2-6-7,-3-5 1,-5 1-1,-5-5-2,-5-2-1,-4 0 0,-2 0-7,-14 8 6,-4 9-14,-1 12 4,0 10 0,1 3-13,1 6 2,2 13 12,7 5 7,5 4 3,5 1 1,1-1 12,15-1 15,4-2 7,2-3 0,2 0 2,1 2-5,-2 2 2,-3 1-13,-4 1-11,-4 0 16,-1 1-22,-3-2 3,-2-2 1,-2-3-5,-2-4 0,1-3-3,-3-5-1,0-4-22,0-2-41,0-4-50,-5 0-137,-3 0-275</inkml:trace>
  <inkml:trace contextRef="#ctx0" brushRef="#br0" timeOffset="98636.8483">1623 8013 317,'0'0'209,"0"0"-97,0 0 75,0 0-29,11-58-54,-11 45-2,-8 3-23,-8 2-41,-7 5-22,0 3-7,-5 1-7,1 11-2,5 5-1,4 1 0,6 2-10,5 4 11,7-2-1,5 0 2,15-3-1,5-2 16,1-2 11,-4-3 17,-3 1-10,-6 0-4,-9-1-10,-4-1-4,0 1-6,-13 1 0,-10-1 0,-4-1-3,-3-4-7,3-4-4,4-3-13,7 0-15,5-4-4,11-11-34,0-2-64,14-4-128,13-1-158</inkml:trace>
  <inkml:trace contextRef="#ctx0" brushRef="#br0" timeOffset="98900.662">1851 7855 1244,'0'0'84,"0"0"33,0 0 38,0 0-81,0 0-47,0 0-19,0 82 17,0-24 11,-1 0-23,-3-7 1,1-2-11,2-8-3,1-6-5,0-7-31,0-10-29,0-7-77,0-8-117,0-3-110,0-9-204</inkml:trace>
  <inkml:trace contextRef="#ctx0" brushRef="#br0" timeOffset="99708.9449">1821 8062 820,'0'0'101,"0"0"-63,0 0 93,61-40-61,-31 31-25,2 1-37,2 0-8,-3 0-37,-3 3-43,-3 0-18,-2 4-45,-2-3-74,-5 2 120,-1 0 96,-3 2 1,-6 0 28,-1 0 77,-5 0 26,0 0-33,0 0-10,-4 3-4,-10 12-30,-1 8-27,-4 5-16,5 6-10,2 2-1,6-1 0,6-6-3,0-6-9,9-8 9,7-7-17,-1-8 6,2 0 14,-2-8 3,-2-11 4,0-3-1,-2-3 7,-1-2 6,-4 0 5,-1 3-8,-3 0 21,-2 5-14,0 4 4,0 7 20,0 4-22,0 4-4,-2 0-20,2 9-1,0 12 0,0 7 2,0 5 2,2 3-1,7-4 0,3 1-3,1-8 0,1-5 0,-1-5 0,-3-5-20,-1-6-15,-1-4-3,-1-1 5,0-13 30,0-8-1,2 0 4,-2-6 1,0 1 24,2 3 7,4 3 4,-1 6 4,3 7 8,2 5-6,4 3-17,1 2-7,1 13-7,-2 7-2,-6 3-3,-6 3-4,-2 2-4,-7-4-1,0-3-33,-2-5 22,-7-7-34,-1-7 5,2-4 25,-1-4 18,4-13 10,3-6 17,2-4-4,0-3 4,4-2-6,10 1-17,4 2-4,8 7-46,2 1-122,4 6-306</inkml:trace>
  <inkml:trace contextRef="#ctx0" brushRef="#br0" timeOffset="99883.7575">2793 8015 64,'0'0'1541,"0"0"-1513,0 0 63,0 0-30,0 0-28,0 0-33,22 4-16,-22 26-43,-1 6-129,-2-3-193,3-2-348</inkml:trace>
  <inkml:trace contextRef="#ctx0" brushRef="#br0" timeOffset="100022.4961">2804 8307 1298,'0'0'180,"0"0"-78,0 0 23,0 0-53,0 0-66,0 0-6,3 0-55,3 2-84,6-2-143,3 0-170</inkml:trace>
  <inkml:trace contextRef="#ctx0" brushRef="#br0" timeOffset="100191.9496">2998 8158 1119,'0'0'156,"0"0"-70,0 0 63,0 0-100,66-31-21,-43 31-28,-1 0-9,-3 4-83,-6 4-85,-6-1-175,-7 0-319</inkml:trace>
  <inkml:trace contextRef="#ctx0" brushRef="#br0" timeOffset="100577.7605">1526 8752 1061,'0'0'240,"0"0"-228,0 0 159,0 0-5,0 0-87,0 0-43,56-16 1,4 8 6,13-1-11,8-3 4,6 0-12,1-1-5,-1 1-6,-5-1-1,-5 4-4,-8-2-5,-8 0 2,-11 2-5,-13 2-5,-13 2-7,-10 2-26,-3 2-22,-6 1-12,-3 0-21,2 0-75,-4 0-166,0 2-228</inkml:trace>
  <inkml:trace contextRef="#ctx0" brushRef="#br0" timeOffset="101282.9872">1776 9229 601,'0'0'290,"0"0"-225,2-58 110,-2 45-24,0 6-43,0 4 6,0 3-21,4 1-47,3 18-26,9 10 12,0 10 18,3 4-22,-2 5-5,0-2-6,-3-2-4,-3-4-11,-1-7 1,-3-7-3,-2-7 0,-2-9 1,-1-6-1,0-4 1,-2 0 4,5-5 6,1-13 11,3-5-9,3-8-7,6-5 2,3-1 8,0-2-11,-4 2 4,2 5-4,-6 7-2,-2 8-1,-4 5 0,-5 7-1,-1 4-1,-1 1-6,2 0-41,0 1-37,3 14-28,2 7-113,-5 3-149,0 4-420</inkml:trace>
  <inkml:trace contextRef="#ctx0" brushRef="#br0" timeOffset="101721.4056">2137 9552 1002,'0'0'218,"0"0"-194,0 0 105,0 0-43,0 0-14,0 0 1,-8 56-23,7-36-21,0 0-3,1 2-13,-1 0-4,-1-1-5,0 0 0,1-5-2,0-3-1,0-6 0,1-2 0,0-5 1,0 0-2,0 0 3,0 0 3,0 0 4,0 0 7,0 0-2,0 0-8,2 0-1,8 2 3,6-2 10,4 1 15,2-1-10,2 0-1,-2 0-4,-3 0-5,-5 0-11,-3 0-1,-3 0-2,-5 0-1,2 0-17,-1 0-19,3 0-15,4 0-26,3-1-50,2-8-203,-1-4-361</inkml:trace>
  <inkml:trace contextRef="#ctx0" brushRef="#br0" timeOffset="101974.995">2493 9535 1145,'0'0'148,"0"0"-42,0 0 64,0 0-79,0 0-24,0 0-27,52-24-16,-35 19 3,-2 0-12,1 0-9,1 1-6,-3 1-5,3-1-45,-2 4-45,1-3-145,-4 3-211,-3 0-546</inkml:trace>
  <inkml:trace contextRef="#ctx0" brushRef="#br0" timeOffset="102130.2585">2524 9621 940,'0'0'230,"0"0"-225,0 0 113,0 0-76,0 0-36,0 0-6,73 0-169,-43-11-291</inkml:trace>
  <inkml:trace contextRef="#ctx0" brushRef="#br0" timeOffset="102948.9879">3004 9447 1074,'0'0'179,"0"0"-138,0 0 90,0 0-59,0 0-4,0 0 25,66 79-53,-50-42-20,-2 0-8,-2-4-1,1-4-7,-4-6-2,0-8 1,-4-5-3,1-6-4,-3-3 1,-1-1-4,1 0 6,2-11 1,1-8 1,1-5 2,-5-3-5,0-2 2,-2-4-5,0-2 1,0 1-2,0 0-3,0 3 0,4 2 8,3 2 1,5 3-1,1 1 1,-1 5 0,-1 5 2,1 1 0,-3 5 0,-2 0-1,-1 3 2,-1 1 0,-3 1 3,3-1-2,-1 1 3,1-1 1,2 2-1,2 1 2,2 0 5,3 0-3,2-3 1,7 0 4,4-1 2,4-3-1,0 0-4,-4-2-2,-2 2-5,-5 1-5,-9 2-1,-4 2-48,-7 2-48,0 4-127,-2 9-253</inkml:trace>
  <inkml:trace contextRef="#ctx0" brushRef="#br0" timeOffset="103520.9895">3426 9438 549,'0'0'111,"0"0"-78,0 0 139,0 0-31,0 0-3,0 0-17,6 0-10,-3-6-15,4-3-34,1 0-17,6-2 4,3 0-7,3 4-5,0 2-19,1 4-3,-1 1-8,-2 0-3,-4 9-4,-5 5-5,-5 4 2,-4 2-7,0 3-12,-15 1-13,-2 0-31,-3-1-5,0-4-10,2-4 16,6-6 5,5-7 19,3-2 41,4 0 22,0 0 39,0-7 22,8-1-18,9 1-19,6 2-11,2 4 7,-3 1-6,-1 0-11,-5 10-8,-3 5-11,-8 3 1,-5 3-3,0-1-3,-4 1 0,-13-6 1,-3-3-2,-2-3-1,-2-5-4,2-3-7,1-1 2,3 0-19,4 0-37,3-5-68,4 1-83,5-3-304</inkml:trace>
  <inkml:trace contextRef="#ctx0" brushRef="#br0" timeOffset="104230.5948">3947 9312 712,'0'0'186,"0"0"-109,0 0 94,0 0-13,0 0-59,0 0-67,25 4-2,-5 32 34,-2 3-10,3 1-25,-5-2-2,-3-4-15,-4 0-8,-2-5 0,0-8-3,-1-7 0,-3-8-1,0-5 2,1-1 4,1-6 4,4-15 2,5-8-9,1-6 12,1-4-4,5-1 4,-1-4-4,-2 2 6,-1 4-11,-4 6 8,-4 10-1,-2 5-11,-2 8-2,-4 4-2,2 5-18,-3 10-41,0 17-70,0 11-68,-2 5-156,-5 0-273</inkml:trace>
  <inkml:trace contextRef="#ctx0" brushRef="#br0" timeOffset="104710.462">4231 9703 1025,'0'0'133,"0"0"-125,0 0 172,2 72-74,-2-35-12,0 2-37,0 1-29,0 0-20,0-4-5,0-3-2,0-6-1,0-4 0,0-8-26,0-7-22,0-6-8,0-2-13,0-8 27,3-9-21,4-6-46,-3-5 44,-2-2-14,-2-4-10,0 0 3,0-3 34,-7 1 52,3 2 10,4 1 77,0 2-15,11 3 42,9 3 11,1 4-37,3 6-21,0 5 11,0 5-22,0 5-24,-2 3-19,-3 13 5,-5 5-9,-7 1-6,-7 5 2,0-1-3,-13-2-2,-6-1-11,-4-4-27,4-4-33,-1-3-31,1-7-73,4-5-53,3 0-217</inkml:trace>
  <inkml:trace contextRef="#ctx0" brushRef="#br0" timeOffset="105384.7865">4682 9227 773,'0'0'168,"0"0"-125,0 0 109,-8-54-34,7 53-15,1 1-25,0 19-60,0 13-5,0 12 31,0 7-13,0 4-9,1 3-8,-1 0-8,0 0-3,0-7-1,0-7-1,0-11-1,0-8 0,0-10 2,0-7-2,0-5 0,0-2 1,0-1 11,0 0 20,0 0 1,1 0-4,8 0-12,3 0-10,8 0 3,5 0 5,7 0 10,4 0-9,5 0 4,0 0-9,-4 0-2,-4 0-7,-6 0-2,-6 0 0,-1 4-19,-6 2-35,-4-2-27,-2-1-135,-5-3-156,1 0-409</inkml:trace>
  <inkml:trace contextRef="#ctx0" brushRef="#br0" timeOffset="105977.7065">5125 9323 825,'0'0'44,"0"0"71,0 0-9,0 0 2,3-63-10,2 54-48,2 0-9,3 3 5,4 3 1,0 3-9,6 0-12,-2 6-10,0 8-6,-5 4-7,-7 3 0,-6 1-3,0 2-9,-10-1-29,-12-1-15,-4-5-6,-2-4-7,2-5 8,1-4 10,7-4 37,4 0 11,5 0 8,3 0 9,4-5 9,2 2 4,0 1-7,0 0 2,11 0-9,9 1 9,8 1 8,-1 0 10,2 0 0,-4 7-7,-4 4-10,-6 1-14,-5 4 2,-6 0-5,-4 5-2,0-1-6,-13-1 7,-8-1-7,-1-5-1,1-4-20,1-7-15,3-2-22,4 0-8,4-8-10,4-4-24,5 1-67,0-4-34,10 1-144,5-1-150</inkml:trace>
  <inkml:trace contextRef="#ctx0" brushRef="#br0" timeOffset="106401.0339">5378 9336 897,'0'0'93,"0"0"13,0 0-9,0 0-81,0 0 34,0 0-20,5 67-14,-1-43-3,3 0-4,5-5 1,-2 1-3,0-3-5,-1-2 7,0-5 3,0-3 5,0-2 10,3-5-3,1 0 5,1-5-6,0-8-9,-2-4-1,-2-3-2,-3-1-4,-5-3 11,-2 1 3,0-1-9,0-2 5,-11 1-5,-2 2-7,-2 5-2,2 3-2,2 6 3,2 4-1,2 2-3,2 3-2,1 0-4,1 0-21,1 4-38,0 6-21,0-1-53,2 0-94,0-5-120,4-2-220</inkml:trace>
  <inkml:trace contextRef="#ctx0" brushRef="#br0" timeOffset="106737.2674">5627 9101 803,'0'0'91,"0"0"16,0 0 6,0 0-41,0 0-24,0 0-41,-15 19 2,15-1-1,2 1-2,8-5 5,1-3-4,3-6 5,-1-3 13,-1-2 12,1 0 1,-5-5 2,-1-4-10,-6-3 4,-1 0 2,0-1-21,-1 1-3,-11 0-5,-2 2-7,1 3-1,3 3-5,-1 4-30,2 0-81,0 6-155,0 5-234</inkml:trace>
  <inkml:trace contextRef="#ctx0" brushRef="#br0" timeOffset="107630.7763">6602 9431 475,'0'0'818,"0"0"-804,0 0 15,0 0 50,0 0-7,0 0-27,25 0-29,-23 11-11,1 2-5,-3 2-69,0 0-123,0-1-209</inkml:trace>
  <inkml:trace contextRef="#ctx0" brushRef="#br0" timeOffset="107810.9871">6625 9728 878,'0'0'76,"0"0"-3,0 0 90,0 0-75,-45 60-38,24-44-50,-4-2-40,-4-1-203,1-4-400</inkml:trace>
  <inkml:trace contextRef="#ctx0" brushRef="#br0" timeOffset="108274.9013">7717 9390 991,'0'0'205,"0"0"-172,0 0 99,0 0-53,0 0-5,0 0-29,37 73-34,-37-47-7,0-1-4,-6-2-19,0-6-60,4-5-46,2-8-74,0-4-60,0-7-102</inkml:trace>
  <inkml:trace contextRef="#ctx0" brushRef="#br0" timeOffset="108498.3107">7658 9345 780,'0'0'125,"0"0"40,-2-70-7,12 49-39,3 4-29,0 3-41,-1 5-15,-1 2-11,5 0-14,2 5-8,7 2-1,2 0 0,0 2-37,-3 14-57,-2 3-86,-12 4-116,-10 4-351</inkml:trace>
  <inkml:trace contextRef="#ctx0" brushRef="#br0" timeOffset="109052.746">7570 9585 980,'0'0'108,"0"0"-83,0 0-3,0 0 18,0 0 2,61 25-33,-29-19-9,2-2-19,-2-3-38,-2-1-25,-3 0 23,1 0 20,-4-5 16,1-5 11,-4 2 10,-3-2 2,-4 3 10,-5 3 34,-5 1 9,-2 1 34,-2 2 24,0-2-2,0 2-25,0 0-18,0 0-9,0 0-17,0 7-20,-3 10 4,0 7-7,-1 2-13,1 5 3,3-2-5,0-1-2,0-5-5,0-3-3,0-5-8,0-4-1,0-7 6,0-2 3,0-2 8,0 0 0,2 0 10,0 0-7,1-5-1,-3 0 4,2 0-3,0 3 0,3-2 11,2 0-4,1 3-3,4 0 3,4 1-10,0 0 3,2 0-3,-2 0-2,3 8 0,1 0-19,-2 2-76,4-1-128,0-3-258</inkml:trace>
  <inkml:trace contextRef="#ctx0" brushRef="#br0" timeOffset="109467.1864">8518 9503 474,'0'0'212,"0"0"-6,0 0 3,0 0-55,0 0-25,0 0-35,-6-2-31,17-1-17,3 0-14,4-1-9,3 1-18,3 0-5,-3 2-3,-3 1-49,-4 0-107,-6 0-128,-5 1-185</inkml:trace>
  <inkml:trace contextRef="#ctx0" brushRef="#br0" timeOffset="109667.9412">8500 9629 1205,'0'0'35,"0"0"77,0 0 4,0 0-47,0 0-33,0 0-32,71 0-4,-34-1-30,1-1-104,-2 1-84,-1-3-31,3-1-176</inkml:trace>
  <inkml:trace contextRef="#ctx0" brushRef="#br0" timeOffset="109955.5825">9083 9384 1062,'0'0'191,"0"0"-95,0 0 80,0 0-99,0 0-26,0 0-26,14 44 3,-14-12-15,0 1-7,-2-1 1,1-3-7,1-7-12,0-5-31,7-8-70,2-4-74,1-5-65,-6 0-106,-4-5-46</inkml:trace>
  <inkml:trace contextRef="#ctx0" brushRef="#br0" timeOffset="110152.972">9027 9431 254,'0'0'257,"0"0"-80,-37-73 62,29 53-84,2 3 14,5 0-49,1 3-15,4 0-32,13 2-20,7 2-19,4 5-13,5 3-15,1 2-6,-2 0-6,-3 10-44,-8 7-51,-6 3-74,-8 2-84,-7 3-200</inkml:trace>
  <inkml:trace contextRef="#ctx0" brushRef="#br0" timeOffset="110784.8296">8994 9657 1045,'0'0'40,"0"0"97,85 0-18,-56 0-76,-2 0-22,3 0-21,-3 0-10,-2 0-21,0 0-6,0 0 5,-5-1 29,-5-3 3,-7 0 4,-4 2 15,-3 2 33,-1 0 22,0 0-12,0 0-11,0 0-21,-2 6-11,-3 8 9,-1 3-3,1 6-7,0 6 4,0 5-7,3 8-12,-2 4 6,3 1-5,-3 0-4,2-7 0,0-7-6,0-8-16,2-12-22,0-8-27,0-5 15,2 0 13,6-15 16,2-6-18,-1-3 17,-2-3 20,-3-2-23,-4-4-8,0-1-17,0 0 13,0 1-12,0 1 27,0 2 28,0 3 8,0 3 32,3 1 0,4 5 37,1 5 0,2 4-12,5 3-12,4 5-27,3 1-6,-1 0 2,-1 10-10,-6 5-7,-7 2-1,-7 2-1,0 0-3,-15 1-3,-6-3-17,-4-3-29,2-4-8,0-3-32,5-1-26,4-4-13,6-2-11,7 0-89,1 0-111</inkml:trace>
  <inkml:trace contextRef="#ctx0" brushRef="#br0" timeOffset="111232.9941">9663 9564 975,'0'0'130,"0"0"-75,0 0 120,0 0-111,0 0-12,0 0-19,-21 27 6,18 3 7,2 5-8,-1 0-19,2 1-15,0 0 3,0-2-7,0-5-4,0-4-27,0-8-18,0-9-22,0-5 12,0-3 38,0 0 21,0-10 5,7-4-3,-1-3 1,1 0 22,3-2-2,-1 1 1,4 2 11,0 3 4,1 4 2,0 1-2,0 7-2,2 1-9,-2 4-5,-1 12-4,-4 9-8,-4 5-1,-5 2-4,0 2-6,-9-2-1,-5-1-44,4-6-83,3-12-283</inkml:trace>
  <inkml:trace contextRef="#ctx0" brushRef="#br0" timeOffset="119590.3361">1564 10928 736,'0'0'171,"0"0"-4,0 0 42,0 0-67,0 0-36,0 0-18,0 0-39,0 0-39,4-35 4,8 55-9,6 5 8,0 10-6,-2 1 0,-4 5-3,-1-4-2,0-2-2,-2-8 1,-2-9-1,0-9-1,-2-6 0,3-3 1,2-7 6,4-13-2,3-8 9,2-7-1,2-4 11,1-4-11,-1 0 14,1 0-11,-1 1-4,-2 5 0,-4 7-6,-4 9-3,-6 10-1,-5 8-1,0 3-20,0 1-45,0 20-55,-6 12-131,-2 6-119,-1 3-318</inkml:trace>
  <inkml:trace contextRef="#ctx0" brushRef="#br0" timeOffset="119971.6935">1889 11193 1076,'0'0'77,"0"0"-21,0 0 125,0 0-85,0 58-13,0-31-34,0 4-30,0-3-1,0-2-14,0-2-3,0-4-1,0-6 0,0-4-4,0-5-2,0-5 5,0 0 1,0 0 8,0 0 11,3-2 13,-3-1-4,2 2-2,0-1-10,3 2-7,4 0-7,4 0-1,4 0 0,1 3 0,2 1-1,-2-1 1,1 0-2,-1-3 0,0 0-24,0 0-40,-4 0-122,-2-3-207,-1-3-425</inkml:trace>
  <inkml:trace contextRef="#ctx0" brushRef="#br0" timeOffset="120198.0989">2365 11175 565,'0'0'831,"0"0"-793,0 0 28,0 0 47,66-30-79,-54 30-25,1 0-9,0 0-43,-1 0-57,0 0-155,-5 0-177</inkml:trace>
  <inkml:trace contextRef="#ctx0" brushRef="#br0" timeOffset="120362.844">2415 11251 1088,'0'0'207,"0"0"-164,0 0 94,0 0-66,0 0-70,0 0-1,71-14-174,-43 9-349</inkml:trace>
  <inkml:trace contextRef="#ctx0" brushRef="#br0" timeOffset="121002.1622">2964 10991 1248,'0'0'70,"0"0"-69,38 65 121,-15-23-32,-5 4-18,-2-1-36,-7 0-18,0-6-14,0-9-3,-4-9-2,2-11-12,-2-7-13,1-3-4,1-7 12,4-13 16,1-7 1,-1-7 1,0-1 0,-4-1 3,-4 1-1,-3-2 2,0 0-3,0 2 5,0 2-6,0 6 3,0 4 4,0 6 12,9 4 2,2 3-1,-1 2 0,-2 4-2,4 0-8,1 1-1,3 2-1,7 0 1,2 0 1,-2 0 1,2 1 1,0-1-11,-1 0 0,0-1-1,-1 2-10,-3 0-38,-2 0-74,-2 5-128,-4 6-183</inkml:trace>
  <inkml:trace contextRef="#ctx0" brushRef="#br0" timeOffset="121456.1592">3402 11083 964,'0'0'74,"0"0"50,0 0 25,0 0-60,0 0-13,0 0-49,46-33-14,-30 33 13,2 0-16,0 1-4,-4 8-6,-2 3-5,-6 3-10,-6 4-40,0 0-32,-16 0-14,-2-1-47,-2-3-18,2-3-27,4-5 79,7-3 107,2-4 7,5 0 163,0 0 33,3-8-61,10-1-11,5 4-19,1 2-36,4 3-10,1 0-14,-4 4-8,-3 11-9,-5 4-12,-6 4-10,-6 4-2,0 0-4,-13-2-3,-8-3-21,-2-6-19,-1-6-17,1-7-12,2-3-3,6 0-21,5-13-47,6-2-82,4-5-207</inkml:trace>
  <inkml:trace contextRef="#ctx0" brushRef="#br0" timeOffset="121796.4357">4067 11135 304,'0'0'1028,"0"0"-992,0 0 18,0 0 27,0 0 14,-27 84-22,13-44-61,-6 1-9,1-5-3,-1-7-25,2-9-62,2-8-95,3-10-123,1-2-206</inkml:trace>
  <inkml:trace contextRef="#ctx0" brushRef="#br0" timeOffset="121992.1764">3908 11132 791,'0'0'292,"0"0"-156,0 0 51,0 0-78,61 8-16,-38 19-11,0 8-39,-3 3-15,-4 0-11,-2 0-13,-3-4-4,-4-6-13,-1-5-48,-2-6-93,-1-7-142,2-8-290</inkml:trace>
  <inkml:trace contextRef="#ctx0" brushRef="#br0" timeOffset="122222.9585">4342 11154 66,'0'0'1305,"0"0"-1222,0 0 41,0 0-20,0 0-55,0 0-11,-2 53-21,-3-22-12,1 2 0,1-1-5,3 1-37,0-4-67,0-4-114,0-10-180,3-10-529</inkml:trace>
  <inkml:trace contextRef="#ctx0" brushRef="#br0" timeOffset="122566.8264">4490 11144 1193,'0'0'172,"0"0"-123,0 0 91,0 0-73,0 0-30,0 0-27,-48 65-3,44-23-6,4-1-1,0-1 0,4-7 1,9-8 0,1-7-1,3-8-1,4-10 1,1 0-2,5-15 3,0-10-1,-2-8 9,-4-3 3,-5 1 6,-7 1 0,-9 4 9,0 4-6,-20 4-14,-6 3-5,-5 7-2,4 6-14,4 6-6,5 0-28,4 14-26,6 3-69,4 5-109,4-4-54,3-5-308</inkml:trace>
  <inkml:trace contextRef="#ctx0" brushRef="#br0" timeOffset="122890.3839">4760 11150 1103,'0'0'215,"0"0"-208,0 0 90,0 0-28,0 0 6,8 82-30,-9-46-39,1-1 1,0-4-6,0-5 1,10-7-2,4-5 3,2-4 0,0-8-2,0-2 4,2-4 4,-2-15 13,2-4-2,-7-7 2,-4-1-4,-4-2 4,-3 2-9,-5 6-4,-14 0-9,-5 5 0,-1 5-4,0 6-17,2 9-15,2 0-52,3 0-157,2 5-119</inkml:trace>
  <inkml:trace contextRef="#ctx0" brushRef="#br0" timeOffset="123467.4771">5250 11065 1163,'0'0'123,"0"0"-38,0 0-17,0 0-3,7 99 24,-7-38-49,-4 4-32,-9-2-5,-1-4 0,3-9-2,6-7-1,3-11-12,2-9 3,0-10 5,1-7 0,11-4 4,4-2 21,2 0 22,5 0-2,-1 0-5,1 0-3,2 0-21,2 0-1,3 4-2,2 4-5,4-1-4,1-2 0,2-2-7,0-2-27,-3-1-28,-6 0-97,-8-1-166,-3-10-366</inkml:trace>
  <inkml:trace contextRef="#ctx0" brushRef="#br0" timeOffset="123983.8641">5601 11163 381,'0'0'524,"0"0"-503,0 0 113,0 0-10,0 0 3,0 0-33,16-54-52,-4 54 2,3 0-3,-3 0-26,0 12-7,-4 6-5,-5 3-3,-3 6 0,-3 1-44,-11 1 2,-4-2-19,2-8-4,2-6-8,3-4 13,7-6 39,1-3 21,3 0 24,0 0 63,0 0 0,0-6-15,3 3-13,11 3-12,2 0-23,3 9 6,-2 6 4,-3 2-19,-5 2-4,-5 0-9,-4-1-1,0-2 0,-6-2-1,-8-2-15,-2-5-6,0-2-23,3-5-5,0 0-3,0 0-5,1-8-12,3-5-23,4-2-73,5-1-95,0 1-233</inkml:trace>
  <inkml:trace contextRef="#ctx0" brushRef="#br0" timeOffset="124870.9837">5894 11223 358,'0'0'125,"0"0"-107,0 0 92,0 0-5,0 0 19,0 0-18,-13-6-25,13 6 15,0 0-16,-2 0-44,-2 13-15,-2 10 19,-1 7-5,0 2-4,-1 3-13,6-4-9,-1-2-3,3-6 0,0-6-5,3-5 1,6-4 10,2-4 12,0-4 14,3 0-4,-2-2-1,1-11-12,3-3-7,0-5-3,0-2-3,0-6-2,-3-1 4,-5-3 5,-4 2 4,-4 2-1,0 4-4,-7 3-8,-9 1-6,-4 6 0,1 5-4,3 8-3,0 2-16,5 0-17,0 0-40,2 6-26,2 3-47,5 0-85,2-5-158,2-4-194</inkml:trace>
  <inkml:trace contextRef="#ctx0" brushRef="#br0" timeOffset="125236.8708">6181 10872 1074,'0'0'72,"0"0"-36,0 0 79,0 0-92,0 0 1,0 0-6,0 75-13,-1-49-3,1-3 0,0-6-2,1-4 0,8-6 2,2-5-1,2-2 6,0-1 2,-1-11 4,-2-5 11,-4 0 14,-2 0-11,-4 1-12,0-1-3,-9 4-8,-12 3-4,0 2-12,0 4-29,3 4-36,5 0-108,2 14-124,4 6-276</inkml:trace>
  <inkml:trace contextRef="#ctx0" brushRef="#br0" timeOffset="125937.7024">6180 11518 487,'0'0'368,"0"0"-291,0 0 111,0 0-17,0 0-47,0 0-48,19-16-32,2 11-5,4 2 6,4-1-8,-1 1-20,-1-1-9,1 0-8,-4 1-1,-3 1-43,-1 2-75,-10 0-117,-2 0-89,-7 0-247</inkml:trace>
  <inkml:trace contextRef="#ctx0" brushRef="#br0" timeOffset="126163.2377">6332 11384 1136,'0'0'134,"0"0"30,0 0-27,0 0-47,0 0-46,0 0-19,0 67 11,-3-29-12,-1 0-16,2-3-8,0-3 0,2-5-43,0-8-37,0-5-119,6-9-142,8-5-258</inkml:trace>
  <inkml:trace contextRef="#ctx0" brushRef="#br0" timeOffset="126432.6069">6686 11183 1246,'0'0'94,"0"0"37,0 0 3,0 0-43,0 0-37,0 0-33,46 32 4,-41-1 0,-2 4-12,-3-1-8,0 1-5,0-3-1,0-2-38,-1-4-42,-2-2-77,2-7-135,1-7-234</inkml:trace>
  <inkml:trace contextRef="#ctx0" brushRef="#br0" timeOffset="126795.5437">6937 11244 1031,'0'0'172,"0"0"-138,0 0 94,0 0-39,0 0-49,0 0-25,-5 61-4,-2-23 5,1 0-8,6-1-5,0-4 0,0-5 0,8-5-2,7-9 0,4-9 1,5-5 2,-1-2 6,1-14 9,-1-3-1,-5-3 4,-3-3-6,-7 0-1,-5-2-1,-3 2-3,-3 1 2,-12 3-9,-6 6-4,1 2-3,-1 7-4,1 3-8,4 1-22,6 2-38,3 0-59,5 0-86,2 0-98,0 0-345</inkml:trace>
  <inkml:trace contextRef="#ctx0" brushRef="#br0" timeOffset="127136.495">7228 11009 1114,'0'0'51,"0"0"0,0 0 32,0 0-34,0 0-14,0 0-31,-8 19 6,8-1-3,8-4 7,3-1-7,-1-6-6,3-4 6,3-3 13,0 0-4,-2-9 6,-1-5-1,-5 1 1,-7-1-3,-1 1-4,-3 2 2,-14 0-17,-3 2 0,-1 2-5,0 3-6,6 4-15,3 0-20,7 0-22,5 6-150,0 6-167</inkml:trace>
  <inkml:trace contextRef="#ctx0" brushRef="#br0" timeOffset="137000.3139">2293 12371 1013,'0'0'129,"0"0"-122,0 0 50,0 0 58,0 0-16,65-9-32,-47 9-39,5 0 3,-5 0 9,0 0-13,-1 0-15,-1 0-7,-3 0-5,0 0-29,0-1-75,-3-4-127,2-4-266</inkml:trace>
  <inkml:trace contextRef="#ctx0" brushRef="#br0" timeOffset="137278.1554">2279 12497 938,'0'0'118,"0"0"-98,0 0 104,0 0 32,0 0-80,0 0-35,49 4-19,-35-4-10,4 0 8,-2 0-15,-3 0-5,2 0-4,1 0-59,2-4-100,0-3-134,-2-3-219</inkml:trace>
  <inkml:trace contextRef="#ctx0" brushRef="#br0" timeOffset="138889.7449">3177 12296 951,'0'0'286,"0"0"-242,0 0-2,0 0 53,0 0-15,5 60 23,0-22-48,-3 0-36,0-2-7,-2-3-9,0-4-3,0-7-6,0-6-62,0-5-110,3-9-156,6-2-285</inkml:trace>
  <inkml:trace contextRef="#ctx0" brushRef="#br0" timeOffset="139363.7302">3507 12296 236,'0'0'615,"0"0"-563,0 0-29,0 0 73,0 0 8,71 0-33,-50 0-29,-1 0-25,2 0 37,-3-4-5,1-1-27,-6-1-16,-2 2 10,-6 1-15,-4 3-1,-2 0 6,0 0-6,0 0-4,0 0-1,0 6 5,-6 11 8,1 11 9,1 7 21,-1 4 2,1 2-5,-1-3-6,0-2-6,-2-5-11,-2-4-7,1-7-5,0-6-2,1-4-29,-1-2-46,1-6-50,0-2-97,0 0-29,2-5-192</inkml:trace>
  <inkml:trace contextRef="#ctx0" brushRef="#br0" timeOffset="139580.1155">3419 12517 939,'0'0'221,"0"0"-144,0 0 45,0 0-33,0 0-11,79-3-31,-47-1-44,2-1-3,4-1-11,1-1-52,0 0-82,-2-1-129,2-1-99,-3 0-13</inkml:trace>
  <inkml:trace contextRef="#ctx0" brushRef="#br0" timeOffset="140052.944">3896 12396 529,'0'0'244,"0"0"-143,0 0 38,0 0-17,0-57 21,5 47-54,4 4-39,0 2 10,0 1-10,0 3-22,5 0-18,0 3-10,0 9-1,2 3-4,-3 6-9,-2-2-29,-6 4-10,-5-2 48,0 0-56,0-2 15,-11-4 4,2-5 14,4-6 27,1-2 2,3-2 17,1 0 8,-1 0 16,1 0-9,0 0 7,0 0-3,0 2-6,7 7-14,3 3 4,7 7-6,-4 2 6,-4 2-8,-2 1-11,-5-2-2,-2-2-1,0-3-1,-3-3-4,-10-3-9,-2-6 14,-4-5-16,4 0 15,-2 0-2,2-8-8,-2-7-7,4 0-38,4 1-58,7-1-145,2 3-249</inkml:trace>
  <inkml:trace contextRef="#ctx0" brushRef="#br0" timeOffset="140263.7669">4245 12601 388,'0'0'837,"0"0"-804,0 0 49,0 0 22,0 0-48,0 0-43,-11 0-13,-1 1-26,1-1-5,3 0-66,6 0-118,2-1-99,0-4-286</inkml:trace>
  <inkml:trace contextRef="#ctx0" brushRef="#br0" timeOffset="140709.7864">4359 12522 128,'0'0'681,"0"0"-613,0 0 57,18-58 28,-9 48-30,0 3-36,3 3-43,3 4-6,8 2 6,0 14-17,-1 8-3,-1 6-13,-9 4-3,-6 3-8,-3-2-2,-3-4-6,0-6-33,-14-3 6,0-6-3,-6-5 5,2-4-1,-3-7 28,3 0 6,2 0 3,4-8 16,3-2 14,2 3 15,5-1 4,2 4 1,0 1-4,0 0-5,7 3-19,11 0-11,3 0-9,1 8 2,-1 2-7,-2 0 0,-1-1-2,-3 1-6,1-1-46,-2-3-89,2-3-88,5-1-217</inkml:trace>
  <inkml:trace contextRef="#ctx0" brushRef="#br0" timeOffset="141281.8444">4846 12408 328,'0'0'645,"0"0"-544,0 0 16,0 0-10,0 0-36,6 63 15,-2-20-29,-3 4-39,-1 2 2,0 0-6,0-2-8,-3-5-3,-1-6-3,4-11 7,0-4-7,0-7-1,6-5 1,5-6 10,2-2 23,3-1 15,6 0-21,3 0 20,5 0-24,4 0-7,3 0 8,3 0-1,4 0-11,-3 0-12,-2 4 0,-3-1-3,-2-3-19,-5 0-41,-2 0-83,3-5-137,-2-7-373</inkml:trace>
  <inkml:trace contextRef="#ctx0" brushRef="#br0" timeOffset="141839.4724">5315 12383 1152,'0'0'137,"0"0"-62,0 0 13,0 0-32,0 0-1,0 74-17,0-36-26,0-1-8,0-5-3,0-2-1,2-8-3,3-7-14,1-3-3,5-9 9,1-3 4,4 0 7,2 0 12,5-5 1,-1-2 6,-1 1-11,-3-1 9,-2 2-12,-2-1-3,0 0-2,-5 1-3,-1 0-5,-3-2-2,-3 0-1,2 0 9,-4 0 2,0 2 1,0-1 6,0 0 0,-6 2-1,-1 1 10,-1 0-7,-3 3-1,-2 0-3,2 0 1,-1 8-1,1 6 3,5 4 0,4 5-1,2 3 3,0 0-2,0 2-6,8-4-2,1-3-6,1-2-17,1-8-33,-2-5-29,3-2-77,1-4-76,-2-4-44,6-11-119</inkml:trace>
  <inkml:trace contextRef="#ctx0" brushRef="#br0" timeOffset="142181.9579">5672 12472 711,'0'0'275,"0"0"-187,0 0 19,0 0-46,0 0 20,0 0-15,0 80-44,4-52-10,5-4-1,1-4 0,1-5-9,3-6 1,1-5 1,3-4 0,-1 0 10,2-13-2,-1-8 0,-4-1-1,-4-1 2,-3-1 2,-7-3-1,0 2 0,-4 2-10,-13 2-4,-5 5-5,-1 7-16,-1 2-9,2 7-12,4 0-12,4 5-43,6 5-95,5-3-65,3-2-179</inkml:trace>
  <inkml:trace contextRef="#ctx0" brushRef="#br0" timeOffset="142510.5954">5954 12283 798,'0'0'112,"0"0"-18,0 0 33,0 0-44,0 0-16,0 0-41,-27 11-21,27-5 10,4-2 10,8-2-15,4-1 9,-3-1-4,1 0-6,-5-2 1,-2-6 2,-2 2 0,-3-2-3,-2 2 8,0 0-4,0 0-7,-9 3-6,-5 1-4,0 2-9,-2 0 4,0 8-30,-3 5-43,-3 2-102,-2 1-110,2-4-276</inkml:trace>
  <inkml:trace contextRef="#ctx0" brushRef="#br0" timeOffset="143352.5385">1322 12072 1169,'0'0'156,"0"0"-127,0 0 57,0 0-8,0 0 9,73 70-42,-52-32-24,-1 0-9,-6 3-3,-1-4-9,-1-2 0,-3-6-2,3-8 2,-3-6-2,-2-10-3,-5-3 3,3-2-1,-1-3 3,3-11 13,5-9-4,-4-3-2,4-3-1,-1-4-3,-2 1 3,3 0-6,-1 1-6,5 5-14,0 6-66,0 10-99,6 10-174,-3 3-284</inkml:trace>
  <inkml:trace contextRef="#ctx0" brushRef="#br0" timeOffset="143704.1114">1655 12478 1051,'0'0'106,"0"0"-76,0 0 86,-9 54-32,9-28 4,0 3-53,0 0-30,0-1 1,0-3-6,0-5 2,2-5-4,-2-6 4,2-5-2,-2-4 2,3 0 4,-1 0 30,0 0 33,3 0-19,2-2-17,2 0-16,2-2-7,5 4-10,2 0 0,5 0-5,2 0 3,2 0-21,5 0-22,0 0-82,-2 0-83,-3-9-143,-4-6-328</inkml:trace>
  <inkml:trace contextRef="#ctx0" brushRef="#br0" timeOffset="144927.281">1341 11688 470,'0'0'129,"0"0"-21,0 0-50,0 0-14,0 0 64,98 34-53,-50-20-12,8-4 2,8-3-4,9 0-4,7-2-10,9-2-4,3 2-15,4 0-7,2 3 0,2 2-1,1 0 5,-3 0-4,2 0-2,-7-2 1,0-2-6,-2 0 4,-7-3-2,2-1-12,-1 0 8,-1 0-3,3 1-1,-3 1-4,0-1 3,-6 0 11,-6-3-2,-1 0 2,2 0 2,-3-3-3,1-2 2,-1 2 1,1 1 0,2 2 0,2 0 0,3 0-8,1 0-6,1 0 11,-3 5 1,-2 0 2,-3 0-2,-3 0 6,-3 1-8,-2-2 4,0-2-8,-3-1-1,0 0 9,-1-1-3,1 0 2,0 1 1,1 2 3,-3 2-3,-5-1-1,-3 2-10,-1-1 10,-1 1-2,-2-2-2,-2 0 4,-2 0-2,-4-2-6,-1 0 9,-3 0 3,-3-1 3,0-1-4,-6 1 3,-5 0 0,-6-1-5,-5 2-1,-1-1-2,-2 0 3,2 1 0,1-2 1,1 0-1,2 0 0,1 2 4,-3 2-1,5 0 4,-2 2-4,0 1-1,0-1-2,1 0 1,4 0 0,6-1 2,2 1-2,-2 0 7,-3-1 7,-8 0-4,-7-1-1,-3-2-4,-4 2 2,0 0 4,0 1 18,-4 2-15,-3 2-1,3 6-4,-1 5 8,1 7 15,-1 5 5,-2 6-15,-2 8 43,0 7-26,4 11 11,1 13-7,4 10 9,0 7-9,0 0-25,0-9-2,9-2-12,5-11-1,2-2-4,-3-3 2,-1-6-2,-8-7-24,-4-6-55,-4-6-67,-24-11-108,-10-8-172</inkml:trace>
  <inkml:trace contextRef="#ctx0" brushRef="#br0" timeOffset="146254.0367">1152 11718 439,'0'0'204,"0"0"-187,0 0 13,-30 64 99,26-17-8,4 17-5,0 20-67,11 13-11,5 14-32,2 9 2,-1-2-3,0-4-5,0-5-5,-3-7 1,1-15-22,-1-13 13,2-14 6,-2-17 7,-1-12 2,-2-12 4,1-7 1,-3-6 18,-2-5-2,-3 1 0,-1-2-2,3 0-4,2 0 7,5 0 2,9-2 10,11-5-11,10 0 2,15-4-14,20 3-3,22 3-8,16 2 4,19 1-4,8 1 16,5-1-1,7 0-1,6-1-1,1 3-15,-2 0 3,1 0-3,-2 3 0,-6 6 7,-4 1-7,-5 2-1,-3 2 0,-2 0 0,0 2-2,-4 0-9,-4-4 2,-8-2 10,-5-4-8,-9-4 8,-9-2 0,-11 0 0,-9 0 4,-11-3-4,-8 1 1,-8 2 2,-8 0-2,-7 0-1,-6 0-6,-4 0 5,-2 5-5,-2-1-16,-1 0 3,2-1-7,1 1 21,2-2 5,4 0 2,0 1-2,-3-1 3,1 3 2,-3 2 4,-2 0 0,-4 1-7,1 1-1,-3-2 2,-3-1-2,2 1 1,0-5-2,0 0 1,2-2-1,1 0 1,3 0-1,4 0 0,4 0 0,2 0 2,1 0 0,-2 0 11,-1 0 2,-6 0-10,-4 3-5,-3 4-4,-5-2-24,1 3-33,-4-1-38,-1-1 16,-6 0 4,-1-4-5,-3-2-199,-3 0-308</inkml:trace>
  <inkml:trace contextRef="#ctx0" brushRef="#br0" timeOffset="147183.8052">10487 8650 755,'0'0'144,"0"0"-124,0 0 36,0 0 56,0 0-24,0 0-25,-34 3-40,27 32 20,0 10 6,5 11 4,0 6-25,2 11 2,0 8-4,0 11-8,5 10 4,-1 8-10,0 13 4,-1 8 2,3 12-3,-1 11-3,4 8 10,-2 15-1,2 7-8,3 10 3,-4 8-7,0 7-1,-3 7 6,-3 10 2,-2 9-4,0 11 12,0 8-11,-3 9-9,-2 2 0,0-4-2,2-7-3,-1-3 3,4-9-2,0-11 1,3-56-2,7-59-2,7-809-42,-2 693 45</inkml:trace>
  <inkml:trace contextRef="#ctx0" brushRef="#br0" timeOffset="148786.7803">11850 8485 1270,'0'0'77,"0"0"-33,0 0 6,0 0 60,0 76-41,0-37-27,0-1-35,0 1-5,-4-2-2,-2-3-9,0-8-44,4-7-58,2-10-57,0-9-112,5-2-188</inkml:trace>
  <inkml:trace contextRef="#ctx0" brushRef="#br0" timeOffset="148990.6279">11714 8430 837,'0'0'158,"0"0"-95,4-73 132,13 52-61,7-1-29,4 6-54,0 4-24,0 5-12,-2 6-13,-1 1-2,-3 8-31,-4 13-67,-6 10-121,-11 4-169</inkml:trace>
  <inkml:trace contextRef="#ctx0" brushRef="#br0" timeOffset="149632.8237">11607 8820 874,'0'0'123,"0"0"-82,0 0 79,72-4-54,-29 2-28,3-1-38,-1 3-8,-4 0-21,-4-1-16,-5-3-9,-2-1-5,-5-1-12,-5-3 38,-4-1 24,-4-2 9,-4 3 21,-3 1 39,-2 0 41,-2 2-16,0 3 10,1-1-16,-2 4-26,0 0 12,0 0-38,0 13-21,0 12 3,4 10 6,-2 7 39,1 4-34,-1 2-16,2-1 4,-1 0-8,-1-7-2,-1-6-4,0-11-12,-1-6-18,0-9-11,1-6-25,1-2 11,-2-2 36,2-14-21,0-6-41,-1-5 35,1-4-13,-2-5 7,0-2 21,0-1 13,0 3 24,-4 0 1,4 3 10,0 2 16,0 4-3,0 3 9,8 4 37,6 4-42,4 5-1,5 4 23,4 7-10,0 0-11,-5 5 4,-5 11-22,-8 3-10,-7 6-1,-2 2 0,-4 0 0,-16-1-27,-1-4-17,-2-2-31,1-8-35,4-4 5,4-6 30,2-2-139,5 0-21,5-10-126</inkml:trace>
  <inkml:trace contextRef="#ctx0" brushRef="#br0" timeOffset="150112.9537">12371 8599 935,'0'0'85,"0"0"15,0 0 83,0 0-94,0 0-51,0 0-31,2 33 0,-2 11 13,0 6-2,3 3-13,0-4-1,-1-6-2,-2-7-2,1-8 0,-1-6-12,1-10-7,1-6-1,-1-6 10,0 0 10,0-5 3,1-10 7,2-3-5,0-3-5,1 3 14,-1 0-3,1 0 15,2 2 7,1 5-1,4 2-10,4 7 2,3 2-12,1 4-6,0 10 5,-3 5-3,-4 1-7,-2 1 3,-4 1-4,-4-4-5,1-3-12,-4-2-45,0-4-44,0-6-84,3-3-156,1 0-254</inkml:trace>
  <inkml:trace contextRef="#ctx0" brushRef="#br0" timeOffset="150491.9916">12963 8667 268,'0'0'682,"0"0"-618,0 0 103,0 0-32,0 0-49,0 0-29,24-4-40,-10 4 9,0 0-1,0 0-17,2 0-8,-1 0-17,2 0-88,-4 0-123,-1 0-141,-1 0-353</inkml:trace>
  <inkml:trace contextRef="#ctx0" brushRef="#br0" timeOffset="150697.8055">12931 8779 884,'0'0'177,"0"0"-132,0 0 100,0 0-41,0 0-37,0 0-44,66 3-23,-39-3-10,-2-6-110,-2 0-135,-2-2-222</inkml:trace>
  <inkml:trace contextRef="#ctx0" brushRef="#br0" timeOffset="158647.6932">22981 3650 1047,'0'0'36,"0"0"-34,81-14 59,-44 8 65,4 1-42,4-1-50,2 3-23,4 0-10,-2 2 3,-2 1-4,-7 0-8,-8 0-56,-6 0-94,-4 1-109,-6 2-247</inkml:trace>
  <inkml:trace contextRef="#ctx0" brushRef="#br0" timeOffset="159277.6611">23083 5550 796,'0'0'316,"59"-20"-315,-18 10 75,8 2 53,4 1-89,0 2 11,-3 1-43,-9 4-4,-11-2-4,-13 2-16,-12 0-61,-5 0-150,-18-1-263</inkml:trace>
  <inkml:trace contextRef="#ctx0" brushRef="#br0" timeOffset="159562.0796">23198 5364 1070,'0'0'84,"0"0"-54,0 0 50,1-59 50,1 56-60,-2 3-24,2 0-31,3 4-15,4 14-8,2 5 8,5 6 9,-4-3-8,-3-2 3,-1-3 0,-3-4-2,-2-4-2,1-3 2,-2-3-2,-1-3 0,1 0-1,0-1-7,1 0-38,-1 1-20,2 1-14,-4 1-81,0-2-68,0 0-146</inkml:trace>
  <inkml:trace contextRef="#ctx0" brushRef="#br0" timeOffset="159899.9105">23159 5487 1119,'0'0'38,"0"0"-34,0 0 101,0 0-50,0 0-30,0 0-14,24 9 28,-15-2-10,0-2-14,1-1-2,-3 0-3,1-2-4,1-2 2,0 0 3,3 0 11,4-1 6,4-8-8,3-5 1,2 1-1,-5-1-6,-3 1 4,-8 2-5,-3 2-1,-3 1-7,0 2-4,-3 1-1,1 0-32,0-2-35,0 0-49,2 0-128,-3-2-274</inkml:trace>
  <inkml:trace contextRef="#ctx0" brushRef="#br0" timeOffset="160589.8437">23278 3982 962,'0'0'118,"0"0"-114,0 0 34,0 0 4,0 0-42,0 0 2,-5 20-2,3-1 0,-2-5-1,2 0-12,0-6-22,-1-3-25,3-5 4,0 0 4,0-10 52,0-10 3,6-6 13,1-2 35,3-3 6,-3 2 17,2 2 4,-3 8 5,-3 6-17,-1 5-11,-1 7-19,0 1-36,2 3-2,7 12-25,4 7 25,5 4 2,1-1 7,2 0-7,-3-3 0,0 0 0,-4-2-50,-5-6-216,0-4-428</inkml:trace>
  <inkml:trace contextRef="#ctx0" brushRef="#br0" timeOffset="161002.0462">23263 4471 1415,'0'0'8,"0"0"4,0 0-12,0 0 20,0 0-19,0 0-1,36 67 2,-23-42-2,1-3-10,-1-2-34,-1-7-7,2-9 9,2-4 36,3-3 6,6-17 22,-1-7-9,0-5 10,-3-7 14,-7 0-3,-2 2-12,-5 8-11,-5 10-11,-2 8-20,0 11-81,0 3-175,-2 17-366</inkml:trace>
  <inkml:trace contextRef="#ctx0" brushRef="#br0" timeOffset="161400.2912">23543 4707 853,'0'0'495,"0"0"-491,0 0 0,0 0 30,16 59 10,-16-29-23,0 2-21,-7-3-14,1-3-60,1-6-30,3-6-58,2-8-30,0-6-31,5 0 117,10-20 25,1-6 42,2-9 39,-2-5 87,-1-1 38,-3 0 50,-5 4-50,1 5-3,-3 8-34,-2 6 13,1 7-28,-2 7-15,0 4-20,3 0-38,2 14-8,2 6 2,-2 8 4,-3-1-4,-4 0-39,0-1-12,-4-6-38,-7-3-41,0-7-1,2-8-54,4-2-23,5-6 67,0-12-167</inkml:trace>
  <inkml:trace contextRef="#ctx0" brushRef="#br0" timeOffset="161744.8993">23829 4507 1135,'0'0'74,"0"0"-57,0 0 34,0 0-21,19 78 35,-14-41-41,-2 3-17,-2-3-3,0-5-4,-1-2-2,0-8-29,0-10-25,0-5 7,0-7-14,3 0 63,1-4 13,2-9 13,1-4 4,0 1 27,1 3-2,-1 2-8,-1 5-4,-3 4 7,1 2-20,2 0-30,4 11-9,2 4 7,0 4 1,0 1-21,-2 0-78,-3-1-85,-1-6-272</inkml:trace>
  <inkml:trace contextRef="#ctx0" brushRef="#br0" timeOffset="163184.3842">21573 4475 519,'0'0'369,"0"0"-339,0 0 56,0 0 39,0 0-34,0 0-36,71-30-29,-39 28-12,-1 2-1,-2 0-4,-9 0-8,-6 0 3,-6 0-4,-7 0-5,-1 0-1,0 4-22,0 7-25,-5 6 31,-8 2 1,-2 4 19,-2 1-6,-2 0-25,2-2-2,1-2 1,4-5-5,3-5 16,5-5 17,3-3 6,1-2 8,0 0 72,0 0 27,3-5-25,6-2-24,-2 1-9,2 3-18,2 3-20,0 0-11,5 0-7,1 8 3,2 5-19,1-1-44,1 2-90,2-1-49,-4-2-151,-3-3-47</inkml:trace>
  <inkml:trace contextRef="#ctx0" brushRef="#br0" timeOffset="163590.8167">21884 4715 747,'0'0'262,"0"0"-231,0 0 84,0 0-5,0 0-49,0 0-43,-9 43 7,6-16 3,-1 5-16,2 1-8,-1-2-4,3-1-8,0-5-19,0-4-19,0-6-27,0-7-30,0-5 4,0-3 16,0-4 56,7-12 26,0-6-35,0-7-1,-3-1 28,-4-2 9,0 1 1,0 2 7,0 4 21,0 5 18,0 5-3,3 4 11,4 6-3,0 3-18,1 2-20,1 2-7,-2 11-2,0 1-4,-4 3-1,-3-1-4,0-1-6,0-2-23,-5-2-23,-2-3-28,-2-1-45,3-4-41,2-3-20,4 0-76</inkml:trace>
  <inkml:trace contextRef="#ctx0" brushRef="#br0" timeOffset="163928.797">22005 4748 331,'0'0'221,"0"0"-188,0 0 28,0 0 43,0 0-24,1 54-30,-1-33-32,0 0-13,0-1-2,-4-3-2,1-4-1,-1-4-24,4-4-16,-2-4 9,2-1 22,0 0 9,0-6 49,0-5-15,2-2 11,1 2 18,1 0 22,0 4-12,-1 4-15,-1 0 2,-1 3-25,3 0-35,4 4-2,1 7 1,1 4 1,0 1 0,-3 0-14,-4 3-98,-3-1-58,-3 0-234</inkml:trace>
  <inkml:trace contextRef="#ctx0" brushRef="#br0" timeOffset="165150.6003">22240 4199 723,'0'0'97,"0"0"-77,0 0 103,0 0-29,0 0-39,0 0-35,25 10-15,-11 7 43,1 2-21,-3-2-13,-2-1 4,-3-1-7,-2-2-5,-1-3-2,0-4-2,-1-4 2,-1-2 3,3 0 4,2 0 21,2-2 16,4-8-14,1-2-12,-3-4 7,0-1-2,-3-3-9,-2 1-10,1 0-8,-2 5-3,1 3-48,-1 5-42,4 6-135,4 0-216</inkml:trace>
  <inkml:trace contextRef="#ctx0" brushRef="#br0" timeOffset="165540.5686">22648 4233 1153,'0'0'67,"0"0"-62,0 0-5,0 0 26,0 0 28,14 68-21,-14-42-24,2 0-8,-1-3-1,-1-2-23,1-5-54,-1-4-85,0-6-15,0-6-72,0-4 43,0-10 54,0-6 10,0-2 142,0-2 107,0-1-5,-1-2 30,-2 2-34,0 1 20,2 2-4,1 5-21,0 5-25,0 3-33,11 5-27,2 3-8,1 1 0,3 5-8,-4 12-53,-4 6-99,-7 0-76,-2 0-90</inkml:trace>
  <inkml:trace contextRef="#ctx0" brushRef="#br0" timeOffset="166080.8441">22572 4458 441,'0'0'399,"0"0"-387,0 0 16,62 0 49,-41 0-33,-3 0-33,1 0-11,-1 0-34,-1-2-16,0-2-3,-6 0 39,-2 0 4,-4 1 10,-5 3 11,0 0 40,0 0 13,0 0-22,0 3-22,0 9 5,0 4 11,-2 3-9,-1 2-8,-2-1-11,1 0-8,2-1-1,0-5-18,1-1-30,1-4-2,0-4-2,0-3-25,0-2 27,0 0 17,0-3 22,1-10-23,5-4-3,-1-5 38,-1-3 1,-1-2 2,0-2 2,-2-2 9,0 3 5,3 5-6,0 6 27,-1 7 16,1 4 10,0 5-30,2 1-13,3 0-11,2 5-4,1 9-3,-4 1 0,-3 0-5,-5 1-6,0-2-3,0-1-9,-12 0-11,-3-5 13,-1-2-33,4-4-37,5-2-58,5 0-14,2-8-108</inkml:trace>
  <inkml:trace contextRef="#ctx0" brushRef="#br0" timeOffset="166431.9748">22942 4316 827,'0'0'85,"0"0"-15,0 0 54,0 0-98,0 0-15,0 0-10,2 61 6,-4-32-5,-1-4-2,2-2-20,1-5-20,0-6-10,0-5 10,0-4-7,0-3 10,0 0 37,2-5 22,5-4 27,1-4 3,-1 2 11,0 4 5,-2 1 1,1 4-15,0 2-25,2 0-26,5 4-3,4 9-2,1 2-1,2 3-9,-4 2-59,-2-1-81,0 0-173,-3-3-146</inkml:trace>
  <inkml:trace contextRef="#ctx0" brushRef="#br0" timeOffset="169677.6804">13844 8053 897,'0'0'67,"0"0"117,0 0-10,0 0-44,0 0-63,0 0-46,-14-7-18,21 34 22,0 10-5,-3 1-7,-1 0-10,1-3 1,2-5-1,2-6-3,5-7 0,1-8 0,3-5 0,3-4 1,1-6 3,3-13 4,-2-9-3,1-5 0,-5-4 0,0-5 0,-5 2 0,-3 1 8,-2 5-5,-4 8-6,-2 9-2,-2 8-4,0 9-52,0 7-120,0 15-163,0 9-93</inkml:trace>
  <inkml:trace contextRef="#ctx0" brushRef="#br0" timeOffset="170075.6607">14071 8330 450,'0'0'583,"0"0"-572,0 0 131,0 57 5,0-28-73,0 4-46,-3 1-11,3-1-15,-1-6-2,1-4-7,0-6-33,0-6-14,0-6-9,0-5-20,0 0 27,0-15 40,0-11-35,0-7 27,2-5 19,0-4 5,0-2 0,0 6 7,2 3 29,0 5 22,5 7 13,-1 6-4,4 5-12,0 6-13,1 6-15,3 0-12,-2 9-11,0 12 1,-6 1-3,-5 4 2,-3 1-4,-3-2-25,-13-1-34,-4-4-48,-3-5-46,5-7-1,4-8-124,8 0 28</inkml:trace>
  <inkml:trace contextRef="#ctx0" brushRef="#br0" timeOffset="170496.0906">14365 8187 1010,'0'0'118,"0"0"-38,0 0 45,0 0-98,0 0 20,0 86-8,0-46-31,-4-3-1,1-3-7,0-6-12,3-5-25,0-9-9,0-6-9,0-6-11,0-2 25,0-5 41,0-10 6,6-6 0,2-2 21,1-2 17,0 3 5,1 3 1,-1 5 5,-2 4-4,0 6-8,1 4-12,0 0-24,2 15-3,0 5 1,-3 5-1,-2 5-4,-5 1 0,0 5-32,-9 1-72,-8-2-79,-1-5-115,0-7-318</inkml:trace>
  <inkml:trace contextRef="#ctx0" brushRef="#br0" timeOffset="171013.6419">13748 8759 580,'0'0'145,"0"0"78,0 0-2,0 0-81,0 0-42,111-2 7,-40 2-27,11 0-16,5 0-25,4-3-3,0 0-10,-3 0-12,-3-1 0,-6-1-7,-4 0-1,-4-1-4,-12 0-37,-12 3-75,-16 3-206,-18 0-366</inkml:trace>
  <inkml:trace contextRef="#ctx0" brushRef="#br0" timeOffset="172797.4656">14001 9036 93,'0'0'25,"0"0"56,0 0 22,0 0-2,0 0 10,0 0 9,-28-1 19,28 1-11,0 0-22,0 0 2,0 0-15,8 0-26,10 0-16,6 0-11,6 0-6,0-2-10,1 0-2,-3 0-15,-5-1-2,-6 2-1,-5 0-3,-6 1-1,-5 0 1,-1 0-1,0 0-6,-1 0-14,-10 0 20,-5 7-1,-4 6 1,-3 6-1,-2 6-6,-4 1-9,-1 3-1,-1-1 7,1-1-9,4-3-11,4-7-13,8-6-3,7-5 28,4-5 18,3-1 5,0 0 45,0-3 7,8-4-21,6-2-2,4 2-5,2 1-6,1 4-13,0 2-10,-1 0-2,-2 0-1,0 0 1,-1 4-9,2 0-11,0-2-7,-1-2-1,0 0 5,-5 0-9,-1 0 10,-3-4 1,-5-2 8,-1-1 15,-3 0 0,0 1 4,0 2 3,0 1 20,0 2 17,0 1 0,0 0-17,0 9-21,0 13 7,0 9 7,0 6-7,0 7-5,0-1 3,0 1-9,0-6-1,0-4 1,0-5-2,0-6 0,0-7-23,0-7-21,0-7-29,0-2-65,0-6 3,0-12 0,0-5-42,0-3 42,5-1 63,1-2 14,1-2 30,0-1 18,0 2 10,2-1 8,-4 4 35,0 3 19,-1 3 55,-2 2-7,0 3-11,3 3 8,0 2-13,1 4 19,-1 3-31,2 1-18,2 3-20,0 0-20,0 11-9,-5 5-3,-4 6-6,-2 4-2,-16 2-4,-5 0-6,-1-3-42,4-3 1,6-9-25,8-4-36,4-8 18,2-1 17,0-1 20,12-14-3,4-1-87,4-4-84,1-1-117</inkml:trace>
  <inkml:trace contextRef="#ctx0" brushRef="#br0" timeOffset="173204.2436">14455 9165 568,'0'0'133,"0"0"20,0 0 15,0 0-47,0 0-13,0 0-62,-8 8-23,5 17 18,1 6-9,0 7-11,-2 1-15,1 0-5,-2-3 3,1-4-4,2-7-4,0-8-18,1-7-9,1-5-9,0-5-9,0 0 22,0-7 27,0-9 7,0-3-5,0 0 11,5-2 11,2 2 11,2 4 1,-1 2 7,0 5 4,1 6-15,2 2-10,1 0-12,2 4-4,1 10 4,2 2-6,-2 1 0,-6 2-4,-4 1-7,-2 2-54,-3 0-51,0-2-161,-6-4-389</inkml:trace>
  <inkml:trace contextRef="#ctx0" brushRef="#br0" timeOffset="175478.8221">15348 8757 29,'0'0'658,"0"0"-535,0 0 59,0 0-38,0 0-24,0 0-34,21-7-24,-3 5 10,2-1-10,3 2-15,2-2-16,-1 3-11,-3 0-13,-2-2-5,-4 2-2,-1 0-3,-3 0-32,-4 0-70,-2 0-45,-2 0-79,-3 2-70,0 6-53</inkml:trace>
  <inkml:trace contextRef="#ctx0" brushRef="#br0" timeOffset="175672.8615">15386 8850 791,'0'0'146,"0"0"-29,0 0 34,0 0-60,0 0-5,0 0-43,73 8-19,-52-8-15,1 0-9,-1 0-2,-2 0-67,-2 0-111,-5 0-135,-1-4-264</inkml:trace>
  <inkml:trace contextRef="#ctx0" brushRef="#br0" timeOffset="185747.7414">11726 8755 9,'0'0'29,"0"0"-18,0 0-3,0 0-1,0 0 4,0 0 6,0 0-3,-4 9 2,3-9-3,0 0-1,1 0 5,0 0 5,0 0-11,0 0-9,0 0 0,0 2-2,-1-2-4,1 4-26,0-4-20,0 0-55</inkml:trace>
  <inkml:trace contextRef="#ctx0" brushRef="#br0" timeOffset="190334.1348">16238 8234 549,'0'0'187,"0"0"-59,0 0 67,0 0-24,0 0-43,0 0-22,-7-49-36,7 51-28,0 15-19,7 8 5,4 7 24,-5 2-21,0 1-22,-4 1 0,1-1-7,-2-4-2,1-3-9,1-5-46,1-5-68,6-5-97,1-10-130,2-3-235</inkml:trace>
  <inkml:trace contextRef="#ctx0" brushRef="#br0" timeOffset="190702.2087">16468 8241 624,'0'0'350,"0"0"-322,0 0 121,0 0-37,0 0-74,0 0-3,-5 64-12,5-29-8,0-2 0,10-1-9,7-5-3,0-5 1,3-3-3,1-7-1,1-8 5,1-4-5,-3-1 14,-1-13-4,-5-6 0,-4-2 4,-6-5-5,-4-2 0,0-4 4,-4 3-1,-11-1-7,-2 5-1,-1 6-1,3 9 2,3 5-5,3 6-5,0 0-5,1 1-10,2 12-52,4 5-31,0 2-92,2 0-81,0-2-170</inkml:trace>
  <inkml:trace contextRef="#ctx0" brushRef="#br0" timeOffset="191097.9795">16797 8258 749,'0'0'132,"0"0"-72,0 0 66,0 0-68,0 0-11,0 0 6,-2 52-19,0-22 0,2 1-7,0 1 4,5-1-5,8-5-11,3-3-1,2-8-6,1-5-1,-2-4-1,1-6 2,-2 0 1,2-10 2,-1-7-2,-3-4-3,-5-6 0,-3-2 4,-6 0 5,0-2-4,-4 1-5,-9 2-1,-2 7-2,1 4-3,1 5-5,2 6-1,1 4-16,-2 2-13,-3 0-33,-2 10-35,2 3-93,4 1-130,8-3-252</inkml:trace>
  <inkml:trace contextRef="#ctx0" brushRef="#br0" timeOffset="192246.4301">17227 8149 585,'0'0'186,"0"0"-137,0 0 76,0 0-13,0 0-9,0 0-18,-34-50-49,32 50-12,2 11-3,0 14 7,0 11 18,0 7-11,7 3-7,0-1-9,-1 0-8,-1-3-4,-5-5-4,2-3 3,-2-5-5,0-5-1,1-7 1,0-3 0,2-5 3,-1-2 0,0-2 5,4-1 11,2 1 8,4 1 1,9-2-14,6 1 37,11 0-26,8-1 3,3-2-4,6 0-8,0-1-8,0-1 4,0 0-7,-3 0-2,-10 0-2,-10 0-2,-11 0-3,-8 1-9,-7 2-22,-4-3-20,-2 0-43,0 0-87,0-10-37,-5-9-203</inkml:trace>
  <inkml:trace contextRef="#ctx0" brushRef="#br0" timeOffset="192504.4471">17617 8139 986,'0'0'166,"0"0"-50,0 0 54,0 0-61,0 0-43,0 0-34,-3 72 15,3-31-7,0-1-21,0-3-13,1-6-6,5-4 0,3-5-21,3-5-49,8-6-104,3-9-123,4-2-295</inkml:trace>
  <inkml:trace contextRef="#ctx0" brushRef="#br0" timeOffset="192838.5951">17856 8160 984,'0'0'143,"0"0"-102,0 0 101,0 0-100,0 0-2,-28 56-2,27-24-24,1-2-9,8-3-2,10-2 4,1-7-4,1-6 0,-1-6 1,1-6 1,-2 0 8,-1-8 9,-3-8-7,-4-6 0,-7 0-1,-3-6-4,0 0 4,-6 2-6,-7 4 0,-1 4-8,1 9-6,-1 6-3,3 3-3,2 0-25,3 6-38,5 5-56,1-2-93,0-1-118,9-2-138</inkml:trace>
  <inkml:trace contextRef="#ctx0" brushRef="#br0" timeOffset="193133.9453">18111 8023 711,'0'0'248,"0"0"-201,0 0 111,0 0-53,0 0-81,0 0-10,4 18-3,-2-1-8,8-2-2,5-5 7,4-4-3,0-6 1,1 0 3,-5-5 0,-3-7 4,-5-4 19,-6 0 6,-1 0 0,0 0-10,-11 3 3,-1 4-21,-3 3-10,3 5-11,0 1-17,0 1-52,2 16-67,-3 2-111,0 3-255</inkml:trace>
  <inkml:trace contextRef="#ctx0" brushRef="#br0" timeOffset="194037.3361">16249 8843 495,'0'0'36,"0"0"-9,0 0 87,-68-10-5,63 10 4,5 0-48,0 0 2,0 0 5,18 0-15,16 0 50,23 2-22,24 2 6,21-4-5,20 0-20,12 0-9,7-11-6,6-3-6,1-3-6,4 2 8,-4-1 5,-1 3-14,-3 1-25,-9 3 9,-11-1-5,-17 7-5,-15 3-4,-14 0 1,-14 0 0,-13 0-9,-14 0-1,-13 0-3,-10 0 2,-9 0-2,-3 0-9,-2 0-2,0-2-1,0-3-3,0 0-17,-2-3-8,-3-1-3,-2 1-13,0 1-10,-3 2-57,0 2-71,-2 3-53,-3 0-68,-1 0-132</inkml:trace>
  <inkml:trace contextRef="#ctx0" brushRef="#br0" timeOffset="196267.9798">11081 5135 946,'0'0'251,"0"0"-212,0 0 99,0 0-33,0 0-27,0 0-39,20-21-28,-2 21-5,4 0-4,-1 0 0,2 0-2,-4 0-5,2 0-70,-3-2-109,-5 0-211,-6 1-377</inkml:trace>
  <inkml:trace contextRef="#ctx0" brushRef="#br0" timeOffset="196431.7785">11031 5275 1069,'0'0'301,"0"0"-300,0 0 48,0 0-6,0 0-43,71-14-4,-42 14-89,3 5-133,2 0-187</inkml:trace>
  <inkml:trace contextRef="#ctx0" brushRef="#br0" timeOffset="196986.5366">11536 5112 1085,'0'0'143,"0"0"-113,0 0 138,0 0-55,0 0-29,0 0-40,-3-48-23,3 64-10,0 6-5,0 9 3,5 5 9,3 1-9,2 0-4,0-4-5,-2-6 0,2-8-11,-1-7-10,0-6-1,2-6 2,1-6 11,3-15 6,0-12 1,0-7-5,-1-4 4,-4-2 0,-4-3 6,-5-2-1,-1 2-2,0 7-2,0 3 2,-1 7 1,-1 7 0,2 5 3,0 4 0,0 5 5,0 4-9,0 3 4,0 2 1,2 2 1,3 0-1,5 0 2,13 0-1,12 0 2,14 0 15,13 0-6,9 0 10,8-4 2,5-3 4,3-2-2,-4-2-4,-3 2-11,-9 2-10,-11 1-5,-11 4-1,-11-2-18,-9 3-42,-9 1-14,-8 0-24,-10 0-104,-2 2-73,-13 5-166</inkml:trace>
  <inkml:trace contextRef="#ctx0" brushRef="#br0" timeOffset="197547.892">12021 5072 635,'0'0'290,"0"0"-288,0 0 104,0 0 11,0 0 10,0 0-69,20-61-36,6 51 5,3 2 14,2 4 2,-7 4-12,-6 0-16,-5 1-15,-6 12-7,-5 6 0,-2 6-1,-6 3-17,-15 3 2,-2 0 5,-3-1 9,2-1 7,4-4-4,6-4 6,7-5 0,7-7-7,0-3-5,12-6 12,11 0 2,6-2 0,1-9 3,-1-4 2,-6 1 0,-5-4 2,-9 2 1,-5 0-5,-4-3-5,-8 1-4,-15 3 4,-9-2 0,0 5 1,0 1-4,5 2 6,8 1-8,7 0 1,7 2-38,3-1-36,2 2-71,6 0-160,13-2-143</inkml:trace>
  <inkml:trace contextRef="#ctx0" brushRef="#br0" timeOffset="197877.7577">12334 4905 68,'0'0'987,"0"0"-967,0 0 43,0 0 70,0 0-56,0 0-50,47-34-26,-32 45-1,-1 4 0,-3 0 0,-5 3 0,-6 3-2,0 0-8,-5-1 9,-7-1-3,0-3-9,2-4 5,5-6 0,4-3 6,1-3 2,0 0 15,0 0 31,10-3-2,5-5-11,5-3-17,2 1-13,3 2-3,1 1-61,-2 6-158,-4 1-230</inkml:trace>
  <inkml:trace contextRef="#ctx0" brushRef="#br0" timeOffset="198090.0943">12417 5204 1299,'0'0'50,"0"0"-45,78-12 74,-53 10-21,-1 2-20,3-1-38,-2-1-22,1-1-76,-3 0-129,-6-3-127,-5-2-333</inkml:trace>
  <inkml:trace contextRef="#ctx0" brushRef="#br0" timeOffset="198278.4307">12563 5102 1161,'0'0'213,"0"0"-169,0 0 99,0 0-76,0 0-33,0 0-7,-7 65-17,2-37-6,2 0-4,1-2-19,2-2-57,0-4-96,7-8-118,9-8-236</inkml:trace>
  <inkml:trace contextRef="#ctx0" brushRef="#br0" timeOffset="198668.7072">12804 5085 1096,'0'0'98,"0"0"-64,0 0 35,0 0-49,0 0 7,0 0-14,13 68-12,-2-50-1,1-2 4,0-5-4,-1-2-15,-1-7 15,0-2 1,-1 0 5,-2-7 1,2-6 3,-2-2-2,-2-1 12,-3 1 2,-2 3-1,0 1 6,0 5 7,0 2-5,0 4 1,0 0-4,0 0-10,0 10-9,0 6 3,0 4 6,0 2 2,0 2-10,2-1-4,1-2-4,1-2-6,1-6-27,-1-3-60,-1-5-43,3-5-141,-4 0-222</inkml:trace>
  <inkml:trace contextRef="#ctx0" brushRef="#br0" timeOffset="199012.4349">12990 4883 883,'0'0'197,"0"0"-193,0 0 48,0 0 22,0 0-31,59-20-36,-48 32-7,-4 1 0,-4 4-6,-3-1-3,0 0-6,0-1 14,-7-3 1,2-4-2,3-4 4,2-3-1,0-1 0,0 0 22,14 0 27,6-1 1,8-7-12,3-1 4,-1-1-20,-3 1-19,-4 2-4,-9 2-57,-4 3-116,-10 1-130,0 1-442</inkml:trace>
  <inkml:trace contextRef="#ctx0" brushRef="#br0" timeOffset="199515.4316">12662 4701 136,'0'0'141,"0"0"-129,0 0 65,0 0 26,0 0-11,0 0 25,-7-5-11,11 5 7,9 6 21,5 1-19,9-1 0,7-3-16,3-2-11,4-1-13,2 0-17,-1 0-19,0-4-16,-1-4-17,0 2-3,-6 1-3,-7 2-2,-7 1-21,-5 2-16,-5 0-38,-1 0-31,-1 0-43,-2 2-88,-1 1-204</inkml:trace>
  <inkml:trace contextRef="#ctx0" brushRef="#br0" timeOffset="201058.0896">13613 4831 613,'0'0'290,"0"0"-269,17-57 95,-13 48 11,-2 5-21,-1 3-31,-1 1-59,0 0-16,0 0-12,0 2 12,0 4 3,-1-2 3,0-3 1,1 0 4,0-1 7,0 0 4,0 0 5,0 0-3,0 0-7,0 0-1,0 0-10,0 0-2,0 0 1,0 0-4,0 0 3,0 0 0,0 0 13,0 0 7,0 0 1,0 0 2,0 0-4,0 0-4,0 0-6,0 0-4,0 0 1,-1 4-8,0 8-2,-3 14 0,1 17 6,-3 16 8,2 11 0,-3 4 10,-1-1-11,1 0-10,0-5 12,1-6-14,2-6 1,1-9-2,3-7 1,0-3 2,0-5-5,0-3 5,0-5-2,0-4 0,0-6-1,0-3 0,0-4 0,0-3 0,0 0 0,0 0 1,5-3-1,5 3 1,12-1 6,12 1 17,13-2 4,11 0-6,8-1-5,11 0-2,8-1-9,6 0-1,2 0-3,-6-1-2,-12-2-12,-19 1-33,-16 2-30,-16-1-24,-10-5-147,-7-5-142,-5-8-583</inkml:trace>
  <inkml:trace contextRef="#ctx0" brushRef="#br0" timeOffset="201369.5084">14044 4864 44,'0'0'1202,"0"0"-1156,0 0 10,0 0 83,0 0-58,0 0-51,-2 37-13,1 13 22,-3 2-6,1-2-21,-1-2-8,2-7-4,1-6-3,1-5-24,0-6-39,0-8-91,0-7-112,3-6-189</inkml:trace>
  <inkml:trace contextRef="#ctx0" brushRef="#br0" timeOffset="202199.5193">13915 5072 962,'0'0'102,"0"0"-87,63-33 93,-34 27-55,3 4-22,-2 1-31,2 1-3,0 0-31,0 0-48,1 0-4,-4 0-1,-3 0 24,-5 0 63,-9 0 6,-5-2 38,-7-4 43,0 2 5,-1 1-11,-13 3-41,-6 0-33,-1 3 4,-1 12 2,7 7-13,3 1 0,7 1-3,5 0-1,0-4-21,4-7-26,9-5 15,1-4 25,0-4 11,0 0 1,-1-14 6,-1-5 4,-1-3 8,-3-1 11,-1 2 15,-5 2-2,0 7 2,-2 4 1,0 6-8,0 2-4,0 0-34,0 8 0,0 8-2,0 4 2,3 3 1,4-3-1,-1-1-3,1-4-15,0-5-19,-1-5 5,-1-5 3,1 0 22,1-3 7,0-12 6,0-3 7,0-1 12,-3 0 19,1 1-5,-3 8 4,2 3 3,-1 4-4,-3 3-18,4 0-24,2 9-8,2 5 7,3 3 1,-2-3 4,-1 1-4,-2-4 0,-1-3-3,-3-2 2,0-4-19,-1-2-10,-1 0 15,0-5 12,0-8 3,2-2-4,0-3 4,2 1 1,2 2 7,1 4 11,0 3 14,0 4-3,1 4-6,1 0-12,4 5-9,1 7-3,1 3 2,-3 1 0,-3-3 1,-1-2-3,-2-3-1,-2 0-37,-2-3-39,-2-2-83,0-3-123,-1 0-154</inkml:trace>
  <inkml:trace contextRef="#ctx0" brushRef="#br0" timeOffset="202387.6053">14559 4861 1164,'0'0'198,"0"0"-192,72-46 59,-51 41-21,-6 4-6,-3 1-38,-1 0-60,0 3-21,-1 4-188,-1-3-221</inkml:trace>
  <inkml:trace contextRef="#ctx0" brushRef="#br0" timeOffset="202580.3441">14822 4715 1329,'0'0'23,"0"0"26,0 0 56,0 0-51,0 0-46,0 0-8,37 48-4,-33-23-32,0-1-72,1 0-41,-2-7-169,1-4-421</inkml:trace>
  <inkml:trace contextRef="#ctx0" brushRef="#br0" timeOffset="202955.6031">15087 4537 821,'0'0'417,"0"0"-399,0 0 69,0 0-22,0 0-40,-32 91 42,6-10-25,-1 16-12,2 8 3,6 0 11,7-3-17,6-9-8,6-8-8,5-13-8,11-14-3,7-13-13,6-8-58,5-13-90,5-10-129,-2-11-319</inkml:trace>
  <inkml:trace contextRef="#ctx0" brushRef="#br0" timeOffset="204254.6691">15309 4738 506,'0'0'55,"0"0"-49,0 0 50,0 0 20,0 0 5,0 0-33,-18-54-10,18 51 31,0 3-29,0 0-7,0 0-8,0 0-12,0 0-5,0 0-5,0 0 1,0 0 8,0 0 12,0 0 5,0-1 8,0-1 8,0 0-3,0 0-2,0 2-1,0-2 0,0 2-2,0 0-12,0 0-4,0 0-21,0 7-2,0 8 2,0 8 4,-2 3-2,-3-1 3,-1-1 0,2-4-2,2-3-3,2-6 0,0-3-1,0-3-2,3-1 3,10-4 10,4 0 0,1 0-7,6 0 4,2-5-7,1-3-26,3 1-60,-1 1-108,-6 1-123,-6 0-189</inkml:trace>
  <inkml:trace contextRef="#ctx0" brushRef="#br0" timeOffset="204449.5234">15433 4761 1102,'0'0'224,"0"0"-191,0 0 112,0 0-32,0 0-46,0 0-58,0-3-4,0 30-4,0 3 8,1 3-6,0-2-3,-1-2-5,0-2-34,0-3-42,0-6-97,2-4-128,11-8-207</inkml:trace>
  <inkml:trace contextRef="#ctx0" brushRef="#br0" timeOffset="204647.356">15602 4901 950,'0'0'366,"0"0"-360,0 0 31,0 0-2,-60 27 15,20 2-20,-3 5-29,0 3-1,4 0-19,2 0-42,4-4-50,8-6-133,11-5-176</inkml:trace>
  <inkml:trace contextRef="#ctx0" brushRef="#br0" timeOffset="205138.4899">15416 5228 869,'0'0'66,"0"0"-54,0 0 103,32-57 3,-20 45-33,-1 5-41,5 1-27,2 3 8,2 3-9,-1 0-1,1 1-1,-6 12-11,-3 5-3,-7 3 0,-4 4-3,-2 2-2,-15 1-24,-4 2 8,2-2 1,4-3 14,5-6 1,6-6 2,4-5 2,0-5-1,0-3 2,11 0 11,7 0-1,3-12-3,0-2-1,-1-4-2,-6 0-2,-5-3 0,-7-2 0,-2 2-2,-3-1 2,-12 5 4,-1 2-6,0 7-2,0 3-1,3 1 0,4 0-4,2 4-9,1-2-39,2 1-51,0 0-15,0-2-22,4-1-84,0-3-57</inkml:trace>
  <inkml:trace contextRef="#ctx0" brushRef="#br0" timeOffset="205438.4363">15782 4666 179,'0'0'967,"0"0"-932,0 0 20,73 37 44,-46 10 4,-1 17 16,-3 9-62,-8 6 0,-7 4-6,-8 1-27,0-2 8,-17-7-14,-10-8-18,-7-8-1,-3-11-39,-3-8-42,0-11-118,2-12-188</inkml:trace>
  <inkml:trace contextRef="#ctx0" brushRef="#br0" timeOffset="208541.7656">16292 9175 449,'0'0'241,"0"0"-208,0 0 117,-11-57-42,11 36-28,2-4-9,9 1-7,5 0 8,0 4-5,3 5-18,1 6-10,2 6-10,-1 3-14,2 3-13,-3 15-1,-8 4-1,-5 6 0,-7 0-6,-7 3-16,-15 0-13,-5-3 3,-1-3 27,2-2 5,2-3 1,6-1 1,4-1-1,2 1 9,6-1 9,6-3-17,0 0 8,8-5-3,13-4-4,6-4 8,4-2 1,0 0-4,-6-7 8,-5-3 6,-6-2-3,-7-2-4,-5-1-2,-2-6-5,-9 0-8,-11-3 0,-3-4-2,-3 4 1,2 2 1,3 5 0,3 5-3,4 5-9,1 5 2,4 2-34,4 0-24,5 2-86,0 6-94,11 2-198</inkml:trace>
  <inkml:trace contextRef="#ctx0" brushRef="#br0" timeOffset="208753.5744">16590 9229 1183,'0'0'64,"0"0"3,0 0 39,0 0-61,0 0-45,0 0-20,1-2-8,-2 2-48,1 0-44,0 0-28,2-2-163,10-1-59</inkml:trace>
  <inkml:trace contextRef="#ctx0" brushRef="#br0" timeOffset="209201.8844">16884 9125 936,'0'0'33,"0"0"46,0 0 50,13-59-38,-24 48-37,-5 0-54,-6 3 3,1 6-5,-1 2 2,1 0 0,0 6-2,5 8 2,3 5-1,8 1-4,5 1-1,0-1 4,7-3-1,10-8 3,0-2 0,0-6 2,2-1 3,-2 0 0,0-10 2,-2 0 16,-4-3 3,-3 2 10,-2 2 2,-2 3-2,-2 3 8,-2 3 2,0 0-12,0 0-20,2 11-9,1 10 8,3 7 10,-3 2-8,1-1-2,-2 2-9,-1-2-1,1-2-3,-2-3-6,0-4-29,0-5-55,0-5-91,0-6-86,0-4-213</inkml:trace>
  <inkml:trace contextRef="#ctx0" brushRef="#br0" timeOffset="209660.0754">16986 9054 938,'0'0'197,"0"0"-155,0 0 106,0 0-102,0 0-16,0 0 13,9 71-33,-6-41 0,1 0-4,-2-1-3,1-3-2,2-2-1,1-8 0,3-5 1,3-6-1,4-5 3,2 0 4,5-7 4,0-8-4,-2 1-5,-4-4-2,-6 2-40,-4 0-45,-5 1-48,-2 0 1,0 1 0,-2 3 15,-6 1 117,2 5 31,2 0 73,1 3 27,1 2 23,2 0-40,-2 0-30,0 10-38,-1 10 3,-2 8 3,0 3-17,4 1-15,1-1-12,0 0-8,0-8-1,3-1-46,7-7-59,4-4-80,3-7-90,-1-4-225</inkml:trace>
  <inkml:trace contextRef="#ctx0" brushRef="#br0" timeOffset="210101.3312">17346 9067 998,'0'0'52,"0"0"79,0 0 31,0 0-79,0 0-36,0 0-46,13 24 24,-8 2 22,0 2-32,2-2-12,2 0 0,-2-4-1,1-4-2,0-5-7,2-6-10,2-6-1,2-1 1,0-2 4,2-12-4,-1-3 10,-5-1 2,-2-4 2,-5 0 3,-3 1 0,0 1 2,0 5 2,0 6 15,-5 2 3,3 6 10,0 0 5,2 1-11,0 0-10,0 12-10,0 9 1,2 8 10,5 1-5,-3 3-4,-1-2-3,1-2-1,-1-1-4,0-3-3,0-2-38,-2-4-56,-1-5-150,0-5-236</inkml:trace>
  <inkml:trace contextRef="#ctx0" brushRef="#br0" timeOffset="210974.9836">17806 9023 295,'0'0'431,"0"0"-382,0 0 65,0 0 15,0 0-13,0 0-8,-5-41-52,5 41-10,0 0-6,0 0-18,0 6-18,0 10-3,0 6 13,0 7 7,5 5-5,1 4 10,-1 1-3,2 2 0,0 1-6,-3-1-2,0 0-6,-1-3-4,-1-4-2,0 1-2,-1-4 1,1-2-2,0-2 1,0-5-1,0-3 3,-1-6-3,2-4 0,-2-3 3,0-5 2,0-1-1,-1 0 5,1 0 7,2 0 4,3 0 0,5 0 1,9 0-1,10 0 0,13 0-2,8-4-3,7-2-2,-1-1-7,2 1-3,-4 2 2,-4 2-4,-5 2 0,-6 0-1,-6 0-26,-5 0-66,-11 0-182,-8 1-403</inkml:trace>
  <inkml:trace contextRef="#ctx0" brushRef="#br0" timeOffset="212254.4342">18094 9063 861,'0'0'70,"0"0"-9,0 0 70,0 0-23,0 0-28,0 0-59,5-14-20,-5 14 0,-4 0 1,-4 0 5,1 0-3,1-1-1,2-3 0,1-4 5,3-3 1,0-1 12,0-3 0,9 1 1,3 1 10,1 5 0,-1 3 0,1 5-8,1 7-13,-1 16-3,-3 9 6,-5 6-7,-5 3-7,-1 1 1,-13-3-1,-3-3-1,0-7-20,-1-5-3,2-8-11,1-7 12,3-3 11,0-6 12,0-2 7,2-13 2,0-1-6,3 0 11,4 2 2,3 3 6,0 5-2,0 4 0,3 2-6,12 0-11,5 11-1,4 7 0,0 1 0,-2 0 2,-3 0-2,-3-4-1,0-2-1,-2-3-2,-1-4-26,3-4-69,0-2-35,1 0-117,0-12-153,1-5-158</inkml:trace>
  <inkml:trace contextRef="#ctx0" brushRef="#br0" timeOffset="212632.2715">18419 8994 697,'0'0'151,"0"0"-56,0 0 49,0 0-10,0 0-50,0 0-62,-60 32-13,46 11 19,3 3-14,6 1-2,5-4-8,0-6-3,7-6-1,8-8 0,-1-7-2,2-7 1,0-7 2,-1-2 0,-1 0 8,-2-6-4,-3-6 3,-4-4-3,-4-2-2,-1-1 3,0 0-1,-10 2-5,-6 4-1,1 3-4,-3 6 2,3 4 1,-1 0-7,5 2-3,2 4-4,6-3-20,3 1-49,0-3-88,13-1-52,7 0-144</inkml:trace>
  <inkml:trace contextRef="#ctx0" brushRef="#br0" timeOffset="212823.6428">18559 9129 1085,'0'0'107,"0"0"-29,0 0 32,0 0-58,0 0-30,0 0-17,1 2-10,-2 2 0,0-1-89,1 1-67,0-3-87,0-1-220</inkml:trace>
  <inkml:trace contextRef="#ctx0" brushRef="#br0" timeOffset="213164.5038">18650 8982 586,'0'0'470,"0"0"-456,0 0 41,0 0-4,0 0-22,0 0 13,0 60-31,2-36-7,3-2-2,1-4 3,1-4-3,2-5 6,1-3 7,3-3 18,-1 0 4,3-2 12,1 2 1,0 3 0,0 0-11,-4 3-15,-3 3 0,-3 1-8,-4 3-3,-2-1-3,0-1-9,-8 0-1,-5-4 0,0-1-8,0-4-29,0-4-41,0-1-47,0-2-104,2-14-166</inkml:trace>
  <inkml:trace contextRef="#ctx0" brushRef="#br0" timeOffset="213359.4854">18706 8967 1015,'0'0'141,"0"0"-132,0 0 114,73-47-60,-50 40-7,0 1-40,-1 1-16,-1 1-2,-4 4-67,-3 0-100,-1 0-83,1 0-128</inkml:trace>
  <inkml:trace contextRef="#ctx0" brushRef="#br0" timeOffset="213687.5788">19007 8912 519,'0'0'392,"0"0"-334,0 0 98,0 0-23,0 0-73,0 0-16,-4 78 10,2-39 5,2 4-27,0 0-1,8-1-15,6-6-5,4-4-10,1-7 3,0-8 1,0-7-1,-1-6 0,-2-4 5,-2 0 10,-2-9-2,-4-9-4,-5 0-4,-3-4-1,0 1-1,-5 1-6,-11 4-1,-2 3-7,-2 7 5,-1 6-1,0 0 0,0 10-10,4 5-23,5 0-35,7-2-75,5-5-165,0-4-307</inkml:trace>
  <inkml:trace contextRef="#ctx0" brushRef="#br0" timeOffset="236143.7204">19939 8917 706,'0'0'83,"0"0"50,0 0 48,0 0-22,0 0-52,0 0-45,0 0-14,20 2-1,-9-2-16,3 0 0,2 0-13,2 0-4,0 0-7,2 0 6,-3 0-8,-2 0-5,-2-3 5,-3 1-4,-4 1-2,-4 0-10,-2 1-25,0 0-37,0 0-71,0 0-79,0 0-93,-2 4-154</inkml:trace>
  <inkml:trace contextRef="#ctx0" brushRef="#br0" timeOffset="236308.3647">19965 9018 786,'0'0'103,"0"0"-45,0 0 76,0 0-19,0 0-45,0 0-31,33 6-19,-11-6-20,1 0-48,4 0-147,3-4-158</inkml:trace>
  <inkml:trace contextRef="#ctx0" brushRef="#br0" timeOffset="236903.1776">20755 8601 1016,'0'0'114,"0"0"62,0 0-41,0 0-19,0 0-68,0 0-12,3 12-25,3 23 20,-1 5 10,-3 2-16,-2 0-17,0-4-2,0-6-4,0-6-2,0-5-14,4-3-12,0-6-13,3-4-25,1-5-53,1-3-36,4 0-72,-1-11-121,1-6-287</inkml:trace>
  <inkml:trace contextRef="#ctx0" brushRef="#br0" timeOffset="237207.4519">21003 8558 937,'0'0'122,"0"0"-27,0 0 84,0 0-65,0 0-36,0 0-27,0 47 4,4-12 5,-1 3-19,0 3-9,0-3-20,-3-2-4,1-3-3,-1-4-5,0-4-2,0-5-22,0-4-18,0-6-8,3-6-44,3-4-80,1 0-13,1-4-120,0-9-360</inkml:trace>
  <inkml:trace contextRef="#ctx0" brushRef="#br0" timeOffset="237493.9126">21157 8790 783,'0'0'254,"0"0"-224,0 0 90,0 0-41,0 0-19,0 0-17,19 14-32,-17-8-6,-2-1-3,0-2-4,0-1 0,0-2 2,0 0 20,0 0-2,0 0 0,-2-5-12,2-3 3,0 1-7,0 0-2,0 4-9,0 0-44,0 3-71,0 0-151,2 0-304</inkml:trace>
  <inkml:trace contextRef="#ctx0" brushRef="#br0" timeOffset="237863.0975">21388 8561 931,'0'0'170,"0"0"-79,0 0 74,0 0-76,0 0-29,0 0-24,0 49 11,0-11 7,-1 4-21,-3-2-19,0-4-8,1-5-6,3-5 0,0-7-12,0-4-20,0-6-40,2-2-38,5-3-19,3-4-84,3 0-70,3-2-166</inkml:trace>
  <inkml:trace contextRef="#ctx0" brushRef="#br0" timeOffset="238377.4233">21593 8667 673,'0'0'37,"0"0"31,0 0 46,11-66-28,-7 48-17,3 0-33,2 3-1,1 1 34,1 4 6,0 2-38,3 4-20,1 2-1,1 2-7,2 2 1,-1 14-8,-4 8 5,-8 4-7,-5 5 0,-3 2-1,-19 3-8,-7-2-12,-1-3 14,2-4 5,4-5-1,8-4 3,11-6 0,5-3-1,0-4 1,13-3 6,6-2 18,5-2-11,0 0 0,-2-4-2,-4-5-4,-6-3 0,-3 0 3,-6-2 0,-3-3 9,0-1-1,-10-3-7,-8-1-9,-3 0-2,-1 1-2,3 3 2,1 3-24,3 2-8,3 6-17,3 3-27,2 3-109,4 1-134,3 0-327</inkml:trace>
  <inkml:trace contextRef="#ctx0" brushRef="#br0" timeOffset="239197.6347">22129 8487 479,'0'0'120,"0"0"48,0 0 11,0 0-43,0 0-9,0 0-42,-15-44-26,15 44-14,0 0-27,0 4-13,0 15-3,0 6 26,0 7 11,0 6-2,0 2-5,0 3-7,-3 1-14,-2 0-1,1-4-6,2-8-3,2-1 1,0-7-2,0-3 2,0-2 2,0-3-4,0-2 1,2-3 5,-2-1-6,0-3 5,2-2-2,-1-2-2,-1-2-1,0-1 4,0 1 6,0-1-2,0 0 5,1 0-2,0 0 3,3 0-3,1 0-4,8 0 2,11 0 5,14 0 7,14 0 2,9-7-5,6-1-1,2 0-6,-3 3-4,-8-1 13,-6 3-18,-10 2-2,-7 1-3,-8 0-10,-9 0-29,-10 0-29,-6 0-89,-2 0-100,0 0-129,-11-6-371</inkml:trace>
  <inkml:trace contextRef="#ctx0" brushRef="#br0" timeOffset="239888.5054">22326 8667 745,'0'0'212,"0"0"-71,0 0 40,0 0-71,0 0-29,0 0-42,40-44-9,-22 42-8,2 2-7,3 0-7,2 0-6,1 0-2,2 0 0,-1 0-41,-1 0-87,-3 0-127,-5 0-213</inkml:trace>
  <inkml:trace contextRef="#ctx0" brushRef="#br0" timeOffset="240223.4811">22866 8305 1054,'0'0'104,"0"0"-4,0 0 66,0 0-38,0 0-58,0 0-54,0 24-9,0 15 32,-4 5-4,0 3-6,-2-5-21,1-4-8,4-4 0,1-4-4,0-3-19,0-9-22,2-3-22,5-6-70,2-6-50,3-3-73,4-5-81,0-10-278</inkml:trace>
  <inkml:trace contextRef="#ctx0" brushRef="#br0" timeOffset="240598.03">23059 8401 531,'0'0'219,"0"0"-100,0 0 58,0 0-15,0 0-41,0 0-63,17-41-52,-17 49-3,-2 11-3,0 8 15,-1 6-1,0 3-6,3-1 3,0-2-8,0-5-3,6-5-1,5-6 1,3-4 1,1-6 3,-1-5-1,-2-2 7,-1 0 1,-4-6 1,0-6-2,-4-5 2,-3 0-5,0 1-3,-2 3-4,-9 1-2,0 5-2,-3 5 4,3 2-7,-2 0-16,3 0-9,-1 0-17,2 7-45,4-2-57,0 0-16,1-1-129,3-3-161</inkml:trace>
  <inkml:trace contextRef="#ctx0" brushRef="#br0" timeOffset="241056.8762">23320 8529 307,'0'0'344,"0"0"-259,0 0 85,0 0-18,0 0-53,0 0-34,4 0-30,-4 0-24,0 0-4,0 0-5,-2 0-2,-3 1 12,0-1 1,1 0-1,4 0-3,0 0 20,0 0 18,0 0 1,0-1-15,0 0-10,0 1-16,0 0-7,0 0-6,0 0-17,0 0-45,0 0-35,0 2-49,0 1-95,0 0-274</inkml:trace>
  <inkml:trace contextRef="#ctx0" brushRef="#br0" timeOffset="241812.1358">23476 8338 333,'0'0'661,"0"0"-597,0 0 59,0 0-62,0 0-55,0 0 3,-10 59 5,7-31-8,0-1-6,3-6-7,0-3-23,0-6-32,0-7 17,0-3 27,1-2 17,6 0 1,2-4 44,2-5-7,0 1 19,1 2-4,-3 1-17,0 5-9,0 0-12,0 3-8,1 11 2,-2 3 0,-3 0 0,-1 2-1,-4-1-2,0 0-1,0-1-4,-4-2-4,-6-1-7,-3-4-17,2-3-28,-3-6-49,0-1-62,1-4-70,3-12-235</inkml:trace>
  <inkml:trace contextRef="#ctx0" brushRef="#br0" timeOffset="242329.6497">23506 8338 919,'0'0'77,"0"0"-30,0 0 63,71-31-46,-51 31-42,2 0-18,2 0-4,0 0 0,2 4-15,-2 2-36,-3 0-11,-2 0 8,-2-2-6,-3 1 11,-5-3 19,-4-2 25,-3 0 5,-1 0 37,-1 0 38,0 0 1,0 2 16,0 1-39,0 6-41,-3 8 7,-4 7 9,-2 6-11,1 5 1,2 0-1,4-2 1,2-3-14,0-5-2,5-5 9,5-6-11,0-4 20,-3-5 0,3-5-3,0 0 6,0 0 2,1-6-11,-2-5 2,-2-4-6,-3-2-1,-2-1-1,-2-1-5,0 3-3,0 4-19,-7 6 17,-1 4-35,1 2 31,3 0-92,-2 0 94,2 4-131,-1 3-71,0-2-54,0-2-416</inkml:trace>
  <inkml:trace contextRef="#ctx0" brushRef="#br0" timeOffset="242669.9288">24109 8182 442,'0'0'620,"0"0"-620,0 0-8,0 0 8,0 0 31,0 59 10,3-37-24,4-3-11,2-5 6,1-5 5,-1-4 2,-1-4-2,1-1 20,0 0 15,0-10-14,-2-2-4,-5-4 6,-2 0-2,0 0-21,-2 2-17,-5 4-11,-5 2-25,0 8-35,-5 0-57,-5 7-83,1 6-168</inkml:trace>
  <inkml:trace contextRef="#ctx0" brushRef="#br0" timeOffset="243411.4675">23649 9243 912,'0'0'123,"0"0"-5,0 0 29,0 0 12,60-31-70,-21 12-44,13-3-17,12-1 10,6-3-13,3-2-7,-2 1-6,-11 2 4,-14 6-6,-13 4-3,-11 5-4,-9 4-3,-7 4 0,-6 2-8,0 0-36,-3 6-79,-13 11-94,-6 6 12,-6 7-45,-6-1-270</inkml:trace>
  <inkml:trace contextRef="#ctx0" brushRef="#br0" timeOffset="243681.202">23864 9333 1014,'0'0'129,"0"0"-32,0 0 65,0 0-35,75-39-65,-42 24 22,4 0-49,4 0-2,1-1-1,-2 1-7,1 0-10,0 3-7,-2-1-7,-3 2 0,-7 2-1,-6 2 0,-9 1-11,-5 4-23,-4 1-4,-5 1-37,0 0-99,0 0-146,0 3-209</inkml:trace>
  <inkml:trace contextRef="#ctx0" brushRef="#br0" timeOffset="247318.4012">8377 10242 569,'0'0'179,"0"0"-131,0 0 76,0 0-7,0 0 19,103 0-31,-44 0-53,5 0 14,2 0-18,0 0-11,0 0-18,-5-1-12,-9-2 0,-11 3-7,-15 0-2,-13 0-7,-11 0-41,-2 0-36,-16 2-19,-18 5 33,-9-1-27,-5 0 10,-4 1 17,-3-2-18,-6 2 28,-3-2 55,0 2 7,7-1 23,12 1 49,14-3 18,14-2 1,11 0 34,6-1-22,6 3-40,21 0-4,11-1 22,9-1-21,8-2-23,3 0-5,3 0-9,-1-6-11,-6-3-9,-9 2 0,-9 2-3,-14 2 0,-12 3-26,-8 0-18,-2 0-36,-14 0-2,-9 0 38,-9 0-10,0 0-9,-2 0-24,5 0-9,6 0-94,7 0-146</inkml:trace>
  <inkml:trace contextRef="#ctx0" brushRef="#br0" timeOffset="248032.2488">13464 10127 749,'0'0'103,"0"0"28,0 0 49,0 0-37,0 0-50,0 0-63,-14 14 1,14 14 18,0 1-19,0 1-14,0-5-13,2-2-3,0-5-12,-1-4-57,1-4-33,-2-5-41,0-4-55,0-1-69,0-8 46,0-11-197</inkml:trace>
  <inkml:trace contextRef="#ctx0" brushRef="#br0" timeOffset="248228.3366">13401 10060 482,'0'0'143,"-21"-73"103,21 39-72,0 3-16,11 3-31,10 5-60,3 5-25,0 9-12,0 5-23,1 4-7,-1 9-2,0 11-9,-4 6-33,-8 5-28,-6 2-59,-6 1-47,-4 0-83,-12-4-218</inkml:trace>
  <inkml:trace contextRef="#ctx0" brushRef="#br0" timeOffset="248758.9571">13356 10309 896,'0'0'33,"0"0"64,0 0 23,0 0-32,0 0-51,77 16-30,-55-14-6,4-2-1,0 0-28,0 0-67,-4-5 9,-3-4 12,-4-1 7,-6 0 30,-2 0 37,-3-1 5,-4 1 16,0 1 24,0 1 26,0 4 16,0 1 18,0 3-14,0 0-15,0 0-28,0 0-18,0 7-15,0 10 9,0 6 4,0 5-8,-2 3-6,2 1-7,0-1-5,0-3-1,0-6-1,0-4-12,2-5-13,0-5-3,-1-3 4,0-3 12,-1-1 6,3-1 6,-3 0 6,0 0 4,0 0 2,0 0-6,2 0-4,-1-1 1,3 1 4,2 0-2,5-2-3,3 1-2,3 1 0,-2 0 0,-1 0 0,2 0-10,7 0-82,2 0-84,4 0-138,1 0-496</inkml:trace>
  <inkml:trace contextRef="#ctx0" brushRef="#br0" timeOffset="249151.6225">14040 10276 882,'0'0'121,"0"0"-37,0 0 98,0 0-89,0 0-17,0 0-32,50-7-6,-34 7-9,-3 0-9,-2 0-13,-1 3-5,-2 1-2,-2-2-24,-2 0-82,-2 3-67,0-1-107,-2 1-146</inkml:trace>
  <inkml:trace contextRef="#ctx0" brushRef="#br0" timeOffset="249320.4412">14064 10379 1066,'0'0'73,"0"0"48,0 0 1,0 0-48,0 0-37,0 0-37,28 0-1,-10 2-87,2-2-140,1-2-325</inkml:trace>
  <inkml:trace contextRef="#ctx0" brushRef="#br0" timeOffset="249690.8379">14754 10144 918,'0'0'209,"0"0"-162,0 0 107,0 0-101,0 0 24,9 63 3,-2-30-56,-3-2-13,1-4-5,0-3-6,-3-5-28,0-4-85,-2-7-65,0-6-120,0-2-140</inkml:trace>
  <inkml:trace contextRef="#ctx0" brushRef="#br0" timeOffset="249874.9328">14735 10185 608,'0'0'76,"-3"-77"48,3 44 45,0 5-7,8 4-31,6 4-58,4 3-29,7 4-9,9 4-17,2 4-14,1 5-4,-3 0-11,-11 12-59,-9 10-63,-14 8-83,-2 5-118,-25 7-22</inkml:trace>
  <inkml:trace contextRef="#ctx0" brushRef="#br0" timeOffset="250444.3476">14727 10332 620,'0'0'136,"0"0"-46,0 0 32,0 0-47,0 0-6,43 60-39,-18-54-26,4-4 1,1-2-3,4 0-2,-1-11-7,-1-2-10,-4-3 17,-4 3 0,-7-2 3,-6 7 11,-4 3 26,-6 2 52,-1 3-9,0 0-24,0 0-20,-3 16-14,-6 8 2,-4 8 13,3 5 9,2-3-27,2 3-11,1-1-3,4-1-6,1 1-2,0-5-5,0-4-22,7-4-9,1-8-9,-2-5-9,0-7 2,1-3 1,2-6 13,-2-13-19,0-9-5,-2-6 32,-1-6 15,-2-5-1,1-1 14,-1 0 2,2 7 20,0 7 47,2 7 10,1 10 0,0 4-8,3 5-18,0 6-10,2 0-15,0 5-9,0 11-4,-5 8-4,-2 5 1,-5 2-6,0 2-4,-14-3 0,-4-3-29,-1-8-49,-1-6-33,3-8-21,2-5-22,4 0 36,6-14-28,5-3-150,3-4-214</inkml:trace>
  <inkml:trace contextRef="#ctx0" brushRef="#br0" timeOffset="250821.8992">15498 10332 594,'0'0'242,"0"0"-146,0 0 89,0 0-22,0 0-63,0 0-40,46-14-11,-24 12 5,-3 2-21,-1 0-22,0 0-9,0 0-2,-2 0-15,0 0-85,-2 0-78,-3 0-146,-1 0-235</inkml:trace>
  <inkml:trace contextRef="#ctx0" brushRef="#br0" timeOffset="251324.312">15433 10490 793,'0'0'131,"0"0"-110,73-24 82,-51 24-70,0 0-19,-3 0-14,3 0-5,-4 0-16,-1 1-3,-6 0-12,-4 0-4,-5-1-7,-2 0-67,0 0-195</inkml:trace>
  <inkml:trace contextRef="#ctx0" brushRef="#br0" timeOffset="251877.5015">15236 10419 567,'0'0'280,"0"0"-203,0 0 104,0 0-72,0 0-61,0 0 11,-3 62-7,3-31-13,0-1-13,0 0-13,3-2-9,-1-3-4,0-1 1,1-5-3,-1-5-5,-1-4-8,0-5-2,0-1 3,-1-4-1,2 0 13,-2 0 2,3-6 14,-1-4-7,0-2-7,1 0 5,1-2-2,-1 2 1,1 1 9,2 0 7,-1 5 6,6-1-2,1 3 2,1 3 3,-1 1-8,3 0-5,-1 4-5,-2 9 1,-1 1 3,-2 1-12,-2 1 7,-4 0-9,-1-1-1,-2 0-6,0-2-38,-1-1-91,-10-3-84,1-5-280</inkml:trace>
  <inkml:trace contextRef="#ctx0" brushRef="#br0" timeOffset="252740.579">16328 10223 709,'0'0'116,"0"0"43,0 0 20,0 0-30,0 0-42,0 0-37,-14-29-27,14 29-14,0 0-4,0 5-13,-1 12 7,0 7 9,1 8-4,0 3-10,-1 3-6,-2 2 2,-1-4-7,1-4-3,-1-7 0,4-6-15,0-5-37,0-6-67,0-8-58,14 0-98,3-6-230</inkml:trace>
  <inkml:trace contextRef="#ctx0" brushRef="#br0" timeOffset="253033.1787">16614 10163 572,'0'0'438,"0"0"-360,0 0 106,0 0-70,0 0-31,0 0 21,11 79-48,-10-45-18,-1 2-7,0 1-17,-1-1-11,-8-5-3,2-4-11,0-9-26,2-3-38,3-6-93,2-8-102,2-1-183</inkml:trace>
  <inkml:trace contextRef="#ctx0" brushRef="#br0" timeOffset="253297.0424">16802 10362 123,'0'0'966,"0"0"-905,0 0 94,0 0-39,0 0-47,0 0-31,3 8-27,-3 1-10,-4 1-1,0-2-2,-1-3-52,2-2-5,2-3 7,0 0 15,1 0 11,0-9-52,5-4-55,7-3-84,2 3-185</inkml:trace>
  <inkml:trace contextRef="#ctx0" brushRef="#br0" timeOffset="253622.999">17064 10251 307,'0'0'110,"0"0"-97,0 0 104,0 0 21,6-57-9,-6 47-28,0 0 21,-2 5 21,1 2-11,0 2-32,1 1-15,-2 4-29,0 18-37,-3 9 19,-4 10 3,-3 5-19,-1 1-18,2-1-4,1-7-6,6-8-49,4-9-66,0-6-43,7-10-100,11-6-174</inkml:trace>
  <inkml:trace contextRef="#ctx0" brushRef="#br0" timeOffset="254128.5906">17216 10290 673,'0'0'72,"0"0"29,0 0 25,16-62-45,-11 49-8,3-1-31,1 1-2,3 1 27,1 3-14,1 3-14,0 3-8,2 3-2,0 0-10,-1 8-12,0 8 2,-4 3-5,-7 5-4,-4 1-1,-10 3-8,-13 1-23,-5 1 14,1-1-11,6-3 25,5 0 4,5-4 2,7-5-1,3-3 3,1-4-4,0-4 6,4-5-1,13-1 1,6 0 5,2-1-6,0-10-1,-3-2 1,-7-2-4,-3-1 10,-9-1 2,-3 0 7,0-2 8,-17 3-17,-5 0 0,-5-1-5,0 3-1,2 3-5,5 1-4,1 5-41,1 2-17,2 3-59,2 0-123,3 0-245</inkml:trace>
  <inkml:trace contextRef="#ctx0" brushRef="#br0" timeOffset="254862.3856">17724 10144 406,'0'0'525,"0"0"-455,0 0 75,0 0 10,0 0-71,0 0-52,0 14 5,7 22 34,-1 4-17,-1 5-13,-1 2 0,-4 1-16,0 0-7,0-3-7,0-5-2,0-5-2,0-5-1,0-1-3,0-4-1,0-2 0,0-6-1,0-2 0,0-3-1,0-3 3,0-5-1,0-1-1,3 0 0,6 1 6,7-1 9,7 0 4,9 0 8,12-2 2,9-1-11,13 0 10,5 0-15,8-4 2,1 1-9,-5 0 9,-9 0-6,-10 3-10,-14 0-3,-10 0 0,-11 0-17,-9 0-37,-7 0-39,-5 0-9,0-9-105,0-8-147,-2-9-430</inkml:trace>
  <inkml:trace contextRef="#ctx0" brushRef="#br0" timeOffset="255188.4919">18254 10287 910,'0'0'150,"0"0"-81,0 0 114,0 0-62,0 0-35,0 0-40,52 0-19,-22 0 5,2 0-9,0 0-23,0-4 0,-5 0-17,-2 1-72,-4-4-132,-4 0-139,0-2-425</inkml:trace>
  <inkml:trace contextRef="#ctx0" brushRef="#br0" timeOffset="255449.4384">18705 10000 1119,'0'0'184,"0"0"-94,0 0 76,0 0-60,0 0-57,0 0-36,16 44 7,-16-6 25,0 6-18,0-1-14,-5 1-9,-2-3-4,3-1-29,1-2-48,3-5-91,0-7-202,2-12-390</inkml:trace>
  <inkml:trace contextRef="#ctx0" brushRef="#br0" timeOffset="255813.3382">19016 10050 323,'0'0'827,"0"0"-786,0 0 42,0 0-4,0 0-30,-71 7 2,49 23-36,5 5-10,5 3-5,6 1 14,5 0-7,1-5-7,4-3 0,10-7 1,2-4 0,2-8 1,0-7 2,-4-5 6,1 0-4,-5-10 6,-5-7-6,-5-1 2,0-3-8,-9 1-3,-12-1-6,-3 4-5,0 2-9,1 4 7,9 6-19,6 3-11,7 2-37,1 0-84,0 0-51,10 2-91,3 3-271</inkml:trace>
  <inkml:trace contextRef="#ctx0" brushRef="#br0" timeOffset="256063.6311">19165 10225 943,'0'0'297,"0"0"-289,0 0 99,0 0-25,0 0-55,0 0-11,-5 0-12,0 3-2,2-3 0,2 0 1,1 0 2,0 0 7,0 0 1,0-2-13,0-4-33,0 2-37,2 1-76,3-1-214,-2 4-364</inkml:trace>
  <inkml:trace contextRef="#ctx0" brushRef="#br0" timeOffset="256618.1927">19455 10062 263,'0'0'699,"0"0"-608,0 0 39,0 0-6,0 0-81,0 0-39,-20 20-4,4 7 0,2 4-4,5-5-18,2-5-12,7-6-21,0-6 30,0-3 14,5-5 11,8-1 40,3 0 14,-1 0 0,0 0 8,-2 1-10,-1 6-16,-3 5-9,-2-1-7,-3 5-8,-4 1-3,0-1-8,0 2 2,-10 0 0,-2-5-2,1-4-2,-2-4-13,-1-3-16,1-2-29,0 0-52,4-7-52,2-10-91,5-4-278</inkml:trace>
  <inkml:trace contextRef="#ctx0" brushRef="#br0" timeOffset="256828.6295">19483 10039 1116,'0'0'50,"0"0"35,0 0 16,0 0-34,76-29-32,-56 29-32,2 0-3,-1 0-30,-1 0-55,-3 0-123,-3 3-79,0 0-53,0-1-161</inkml:trace>
  <inkml:trace contextRef="#ctx0" brushRef="#br0" timeOffset="257119.5552">19752 10018 175,'0'0'598,"0"0"-491,0 0 35,0 0-27,0 0-58,0 0 4,-17 57-11,6-25-4,2 4-18,5-1-3,0 3-9,4-4-4,0-4-4,3-4 6,11-7-5,4-7 18,5-5 7,0-7-19,2 0 1,-3-9-5,-5-7 1,-6-7 1,-4-1 1,-7-1-6,0 4 2,-3 4-10,-10 5-1,-2 4 1,-5 4-12,0 4-23,1 0-24,5 0-51,7 0-88,7 0-100,0 0-144</inkml:trace>
  <inkml:trace contextRef="#ctx0" brushRef="#br0" timeOffset="257406.7866">20049 9842 89,'0'0'1022,"0"0"-993,0 0-18,0 0 11,0 0-10,0 0 56,28 61-42,-12-42-20,3-6 23,0-3 9,-4-6-11,-2-2-14,-6-2 28,-5 0 11,-2-4-14,0-8-11,0-1-27,-9 0-8,-4 1-15,-1 1-19,-1 3-28,-2 6-32,2 2-129,0 5-185</inkml:trace>
  <inkml:trace contextRef="#ctx0" brushRef="#br0" timeOffset="257887.7407">20423 10412 1294,'0'0'100,"0"0"-15,0 0 20,0 0-50,0 0-8,-85 56-30,37-20-6,-2 2-9,5-1-2,8-4-8,11-6-35,13-7-71,13-9-121,6-10-136,19-1-366</inkml:trace>
  <inkml:trace contextRef="#ctx0" brushRef="#br0" timeOffset="258066.1246">20493 10454 1328,'0'0'67,"0"0"-43,0 0 47,0 0-5,0 0 3,-64 78-48,34-48-16,1 0-5,2-1-14,-2 2-104,6-7-189,5-6-333</inkml:trace>
  <inkml:trace contextRef="#ctx0" brushRef="#br0" timeOffset="274866.8192">562 4672 1284,'0'0'46,"0"0"-33,0 0-13,0 0 21,-15 69 23,8-18 0,1 3-25,0-1-7,5-3-3,1-6-9,0-3 0,1-9-22,8-9-48,-2-8-52,7-10-44,0-5 4,0-12-10,1-13 19,-6-7 76,-4-3 77,-5-4 7,0 1-3,0-3-1,-12 4 28,3 0 3,-4 3 24,1 5 26,1 1 4,2 5-10,4 5-10,5 6 42,0 2-1,18 1-47,8 4-14,6 5-9,-1 0-7,-1 11-10,-8 11-1,-8 2-21,-9 4 8,-5 0-8,0-1-1,-12-2-1,-2-3-37,-3-6-27,5-3-67,-1-7-29,3-2-69,1-4-113</inkml:trace>
  <inkml:trace contextRef="#ctx0" brushRef="#br0" timeOffset="275130.5407">890 4837 722,'0'0'211,"0"0"-173,0 0 108,0 0-8,0 0-68,0 0-35,30 0-27,-19 0-6,5 0-2,-4 0-2,2 0-47,-1 0-98,-4 0-99,0 0-233</inkml:trace>
  <inkml:trace contextRef="#ctx0" brushRef="#br0" timeOffset="275293.5221">902 4961 333,'0'0'753,"0"0"-705,0 0 0,0 0 58,0 0-36,0 0-45,67 5-25,-43-5-109,-2 0-212,-8 0-560</inkml:trace>
  <inkml:trace contextRef="#ctx0" brushRef="#br0" timeOffset="293826.2357">1314 4730 1072,'0'0'121,"0"0"-120,0 0 9,0 0 13,0 0 8,-3 80 43,3-31-28,-2-1-38,-3-3-3,3-5-5,0-4-1,2-7-30,0-8-59,0-6-89,11-13-151,10-2-289</inkml:trace>
  <inkml:trace contextRef="#ctx0" brushRef="#br0" timeOffset="294192.3848">1555 4794 34,'0'0'963,"0"0"-940,0 0-16,0 0 57,0 0-28,0 0-13,-64 33-7,53 4 1,6 1-10,5 0-6,0-4-1,16-7 0,5-6-14,4-8-31,2-6 30,-2-7-2,0 0 17,0-14 3,-7-7 12,-1-6 2,-7-4 20,-7-1 39,-3-4-21,0 1-10,-13 1-13,-6 5-16,1 7-6,-3 5-10,3 8-4,-3 7-14,3 2-35,-2 7-64,8 13-1,6 3-52,6 0-146,0-2-103</inkml:trace>
  <inkml:trace contextRef="#ctx0" brushRef="#br0" timeOffset="297355.4617">1346 4857 285,'0'0'539,"61"-14"-519,-33 11-17,-7 2 70,-10 1 31,-5 0-49,-6 0-45,0 0-8,-3 7 5,-19 4-4,-12 0-3,-10 0-6,1-3-14,3-5 0,12-1 3,8-2 17,13 0 3,7-2 32,0-6 62,31 1-6,17-2-71,23 5 27,7 1 0,-8 3-12,-11 0-1,-15 6-11,-17 4-11,-9 2-11,-14 0-1,-4 6-6,-25 2 0,-18 2 1,-16-3-2,-9-4-14,-5-7 5,13-8 11,13 0 5,20-8 3,15-4 36,12-3 29,12-2-1,24-2-35,18 1-27,10 5 3,2 2-5,-7 6-3,-13 5-3,-8 0-30,-6 9-87,-7 5-93,-6-3-213</inkml:trace>
  <inkml:trace contextRef="#ctx0" brushRef="#br0" timeOffset="297709.5244">1842 4645 1312,'0'0'32,"0"0"-25,0 0 39,0 0-23,0 0 6,40 88 22,-26-44-25,-1-2-16,-1-4-6,-3-3-1,2-7 1,-3-7-4,-1-7 0,-3-7 0,3-6-1,2-1 1,7-10 11,6-13 1,1-8-6,-2-3 12,-5-5 8,-5-2-11,-4 0-4,-4 3-11,-3 8-5,0 7-26,0 13-36,1 8-92,4 2-134,4 0-281</inkml:trace>
  <inkml:trace contextRef="#ctx0" brushRef="#br0" timeOffset="297934.7659">2365 4745 1323,'0'0'48,"0"0"-38,0 0 4,14 83 50,-14-52-25,0 0-2,0-4-35,-4-4-2,3-2-34,-1-7-42,2-3-37,0-4-105,0-7-72,-4 0-21,-1-18-30</inkml:trace>
  <inkml:trace contextRef="#ctx0" brushRef="#br0" timeOffset="298117.6915">2329 4790 580,'0'0'223,"-19"-80"-57,17 48-16,0 4-13,2 6-47,0 4-41,9 3-14,10 5-33,3 5-2,3 5-11,2 0-52,-4 11-88,-7 9-87,-11 3-165</inkml:trace>
  <inkml:trace contextRef="#ctx0" brushRef="#br0" timeOffset="298285.6548">2203 5008 1163,'0'0'49,"0"0"-47,91-9 64,-52 3-17,0 3-49,-3-1-2,-3 2-191,-6-3-153,-5-1-355</inkml:trace>
  <inkml:trace contextRef="#ctx0" brushRef="#br0" timeOffset="299224.2742">2943 4716 854,'0'0'104,"0"-55"-88,-9 35 127,-5 7-6,-4 6-53,0 5-58,-3 2-23,3 13-3,0 17-3,5 10 3,3 8 0,8 0 0,2-4-4,7-9-3,11-6-29,5-12-29,2-7 18,2-9 15,0-1 23,1-12 9,-4-5 12,-5-5 14,-5 2 1,-6 1 6,-5 8-9,-3 4-1,0 5-2,0 2-15,0 0-6,0 3-5,0 10-7,0 6 12,3 3 4,8-4-4,5-2 4,-1-7-1,4-3 5,-1-6-3,-2 0 2,0-5 5,-5-8 3,-2 0-6,-6-3-5,-3-2-2,-1-1-2,-14 0-13,-6 0-17,1 4-13,3 5 1,6 5 20,9 5 20,2 0-22,0 0 22,0 0 2,7 0 12,9 0 42,8 0-6,6 0-18,0-7 6,8-5-20,-1-2-6,-3 0 8,-4-2-5,-7 1-4,-7-1 2,-5 0-7,-4 0-1,-5 1-3,-2 3-2,0 2-9,-11 5-4,-8 5-1,4 0 6,-4 8 4,4 8 3,5 8 3,6 5 0,4 5 9,11 1 25,7-2 11,3-5 12,-3-3-14,-2-4-3,-7-1-15,-7-2-19,-2-4-5,0-1-1,-2-3-22,-11-5-64,-4-5-71,-3 0-93,2-11-220</inkml:trace>
  <inkml:trace contextRef="#ctx0" brushRef="#br0" timeOffset="299704.9215">3610 4701 651,'0'0'336,"0"0"-314,0 0 28,0 0 53,0 0-91,0 0 2,-23 38 22,11-9 25,6-1-24,1-3-18,5 0-6,0-6-10,5-3 2,11-3-1,4-5 5,1-4 6,2-4 6,1 0 10,-3-8-11,0-6 2,-3-2-19,0-5 5,-4-2-4,-4-5-4,-5-3 0,-5-4-9,0-2-5,-19 2 3,-7 2 3,-1 5-2,-3 8 0,3 10 6,2 8 3,2 2-2,0 13 0,0 12 1,6 6 2,5 1 5,10-2-2,2-7-2,11-7 2,9-6 0,5-5-3,1-5-20,-1 0-36,-2 0-99,-5-5-73,-7-1-107,-4 2-144</inkml:trace>
  <inkml:trace contextRef="#ctx0" brushRef="#br0" timeOffset="300356.3753">3550 4456 1100,'0'0'166,"0"0"-135,0 0 99,0 0-5,0 0-54,0 0-60,7 89 28,7-21 19,-3 3-22,-6-1 3,-4-5-20,-1-7-9,0-7-6,0-11-3,4-7-1,0-7-25,2-7-23,0-4-14,-2-7-69,-3-5-103,-1-3-149,0-4-414</inkml:trace>
  <inkml:trace contextRef="#ctx0" brushRef="#br0" timeOffset="302096.0454">403 5626 979,'0'0'228,"0"0"-222,0 0-6,0 0 39,0 0-10,0 0-19,-4 0-10,1 6-1,1 4 1,-2 0 2,2-4-1,1-1 0,-1-1 0,2-4 1,0 1 1,0-1 0,0 0 4,0 0 6,0-3 10,0-8 22,0-2-39,0-1 6,0 4-3,0 2 0,0 4-2,0 2 1,0 2 3,0 0-11,0 0-2,0 14-4,0 14 6,4 13 13,3 10 35,5 1-24,-1 0-11,5-6-6,0-3-5,-6-7-2,1-9 0,-11-9-2,2-10-27,0-6-20,-2-2 9,0-10 33,0-12-1,-2-8-32,-7-4 29,-1-3 4,-3 1 2,2-1-17,6 0 18,5 5-19,0 3-2,4 8 14,8 6 11,-1 6 5,-6 5-4,-3 3 2,-2 1-6,0 0 1,0 0-2,0 0 4,0-2 0,0 2 5,0 0 5,0 0 3,0 0 10,0 0 7,0 0-5,0 0-4,-2 0-5,-12 7-13,3 13 2,-2 11 10,3 7 0,10 2-3,3 2-8,17-5 4,5-7-5,6-6-3,4-9 4,-4-9-4,0-6 4,-4-1 5,-2-18 2,-2-8 2,-8-8 3,-3-6-6,-10-5-8,-2-7 1,-9-5-4,-12 2 1,-6 8-9,-3 12 1,3 13 2,2 14-3,4 9-4,-1 5-11,3 24 14,4 13 5,13 13 5,2 5 1,13-1 1,12-6 2,5-1 4,2-10 15,-3-3 17,-2-4-10,-6-7 0,-3-1-9,-4-3-5,-5-4-14,-4-2-2,-4-1-8,-1-3-27,0-3-38,0-8-87,-2-3-152,2-8-291</inkml:trace>
  <inkml:trace contextRef="#ctx0" brushRef="#br0" timeOffset="302280.024">886 5842 745,'0'0'552,"0"0"-543,0 0 10,0 0 38,0 0-38,0 0-19,64-3-23,-51 9-104,-2-2-127,-8 2-275</inkml:trace>
  <inkml:trace contextRef="#ctx0" brushRef="#br0" timeOffset="302451.0223">927 5930 929,'0'0'273,"0"0"-267,0 0 45,70-24-18,-43 17-33,-1 1-129,1-4-182,-2-3-313</inkml:trace>
  <inkml:trace contextRef="#ctx0" brushRef="#br0" timeOffset="302713.2998">1239 5600 435,'0'0'803,"0"0"-774,0 0 38,0 0 2,0 0-58,0 0 36,15 102 12,-8-53-43,2-1-9,2-5-2,-1-2-3,1-7-1,1-9 0,-1-9-1,0-7 1,-1-9-1,3 0 7,-2-13 13,8-12 3,-3-9 4,-5-6-1,-4-3-8,-5 1-17,-2 2-1,0 7-9,0 10-17,0 6-34,3 8-46,5 9-105,4 0-184</inkml:trace>
  <inkml:trace contextRef="#ctx0" brushRef="#br0" timeOffset="302961.005">1629 5631 1390,'0'0'4,"0"0"23,0 0 60,0 0-54,0 0-7,1 83 8,2-44-6,-2 0-14,1-5-14,2-3 0,-1-5 0,2-5-59,0-5-67,-3-6-98,0-7-82,-2-3-219</inkml:trace>
  <inkml:trace contextRef="#ctx0" brushRef="#br0" timeOffset="303137.5828">1594 5640 937,'0'0'137,"16"-71"-68,0 47 101,2 6-108,0 9-27,1 7-35,0 2-14,-3 9-90,-2 12-107,-5 10-90,-9 4-160</inkml:trace>
  <inkml:trace contextRef="#ctx0" brushRef="#br0" timeOffset="303317.9032">1589 5946 880,'0'0'287,"0"0"-280,0 0 45,82-29-22,-51 20-30,2-1-101,0-4-224,1 0-405</inkml:trace>
  <inkml:trace contextRef="#ctx0" brushRef="#br0" timeOffset="303648.3493">1999 5659 929,'0'0'137,"0"0"-134,0 0 117,0 0-50,0 0-55,0 0-15,-71-14-4,69 41-1,2 6 5,2 0 2,12-3 1,0 1 0,-1-6 1,-1-4 16,-4-2-6,-3-4-7,-3-4-6,1-1-2,-3-4 1,0-6-57,0 0-33,0-2 22,0-12 43,0-6 13,0-1 12,7 0 41,7 1 39,1 3 7,5 2-19,-1 6-4,-1 5 2,0 4-13,-1 0-20,-4 8-15,0 8-8,-5 3 1,-2 1-1,-1 0-9,-5-2 2,0-1-3,0-2-58,0-5-111,0-6-196,-3-4-538</inkml:trace>
  <inkml:trace contextRef="#ctx0" brushRef="#br0" timeOffset="303850.8067">2194 5600 1332,'0'0'9,"0"0"16,0 0-26,0 0 1,0 0-70,0 0-163,29 17-226</inkml:trace>
  <inkml:trace contextRef="#ctx0" brushRef="#br0" timeOffset="304129.9144">2306 5730 1362,'0'0'19,"0"0"7,0 0 40,0 0-38,0 0-14,0 0-12,45 65-2,-45-52-12,0-5-21,0-3-9,0-3-7,0-2 31,0-2 18,4-11 19,2-4-8,3-3 23,2 1 17,3 0 12,0 3 4,-1 4-8,0 4-12,-3 7-18,-1 1-18,4 1-9,-3 14 2,1 5-8,-3 3 4,-3 2-12,-2 1-27,-1-1-50,0 1-67,4-4-115,2-6-231</inkml:trace>
  <inkml:trace contextRef="#ctx0" brushRef="#br0" timeOffset="304572.2486">2790 5687 6,'0'0'1234,"0"0"-1224,0 0 30,0 0 48,0 0-87,0 0-1,-42-16-7,21 48 4,9 5-8,6 0 7,6-2 3,4-6 0,12-8 1,4-8 0,1-5 2,2-8 2,-1 0-4,-1-15-2,-1-7 0,-3-8-9,-4-3-1,-6-4-8,-3-4 15,-4-3 3,0-4 2,-10-2 5,-9 5 9,-1 7 9,4 14 24,4 10 18,6 8 16,3 6-22,3 11-21,0 23-25,0 21 19,0 17 15,4 12-15,-1 7-11,-3 1-11,0 0-8,0-6-2,0-7-35,0-9-85,0-14-224,0-18-518</inkml:trace>
  <inkml:trace contextRef="#ctx0" brushRef="#br0" timeOffset="314153.6708">11455 11068 746,'0'0'383,"0"0"-323,0 0 60,0 0-12,0 0-22,0 0-38,0 0-17,-5 81 13,4-30-8,-1 0-15,1 0-10,-2-6-3,3-5-8,0-11-1,0-8-11,0-7-49,0-8-72,6-6-46,1 0-97,0-11-182</inkml:trace>
  <inkml:trace contextRef="#ctx0" brushRef="#br0" timeOffset="314504.6104">11452 10996 3,'0'0'718,"0"0"-692,0 0 47,0 0 65,41-62-21,-21 50-20,3 3-29,8 3-14,4 3 21,4 3-17,0 3-3,-4 12-8,-5 7-15,-13 3-12,-11 6-11,-6 0-1,-13 3-4,-15-5-4,-5-2-7,-4-5-10,2-5-16,0-5-21,3-3 2,5-5 3,7-4 7,7 0-13,6 0-54,7-6-50,0-1-134,18 1-232</inkml:trace>
  <inkml:trace contextRef="#ctx0" brushRef="#br0" timeOffset="314887.7187">11936 11303 549,'0'0'95,"0"0"8,0 0 47,0 0-45,0 0-22,0 0-25,5-3 5,1 1 16,2 0-20,3 0-13,1 0-10,2 0-6,-3 0-15,4-1-10,-3-1-4,2 3-1,1-1-11,-3 2-46,-1 0-46,-2 0-101,-2 0-63,-3 0-77</inkml:trace>
  <inkml:trace contextRef="#ctx0" brushRef="#br0" timeOffset="315149.8215">11905 11435 706,'0'0'172,"0"0"-124,0 0 115,0 0-18,0 0-37,0 0-52,16 4-19,-4-4-1,1 0-17,5 0-19,0 0 0,3 0-59,2 0-52,-1 0-170,1-2-351</inkml:trace>
  <inkml:trace contextRef="#ctx0" brushRef="#br0" timeOffset="328199.7816">4028 4700 274,'0'0'79,"0"0"-60,0 0 68,0 0-12,0 0-1,0 0-20,0 0-7,-15-13 21,15 13-11,0 0-8,0 0-4,0 0-12,0 0-3,0 0-16,0 0-6,0 0-3,0 0-2,0 4 1,2 1 1,2 4-2,-1-2-1,-1 1 0,2 0 0,-1-3-2,0-1 1,-1-1 0,0 0 0,0-1-1,-2-1 1,2-1 2,-2 0-2,0 0 2,0 0 0,0 0-2,0 0 2,0 0 4,2 0 3,1 0 2,-1 0 1,3-3 4,1-4 2,1-1-3,0-2 4,6-3 6,0-1 10,2-3 12,3 2-6,-2-3-9,4 2-4,-6 0-2,3 3 2,-7 2-19,-3 4 11,-2 1-14,-1 4-7,-2 1-1,-1-1-1,-1 2-14,0 0-42,0 0-72,-2 4-87,-14 5-132,0 1-200</inkml:trace>
  <inkml:trace contextRef="#ctx0" brushRef="#br0" timeOffset="329045.913">3972 4701 422,'0'0'275,"0"0"-272,0 0 4,0 0 61,0 0-4,0 0-25,0 0-27,0 32 20,0-21 17,2 3-16,5-2-6,0-1-8,0-2-1,-1-2-1,-1-2-5,-1-1-4,-1-4 9,3 0 7,1 0 14,2-4-2,3-8 3,3-5 3,2-2 0,-2-2 0,1 0 3,1-1-10,-2 4 9,1-1-16,1 3-3,0 1-13,0 3 1,-2 2-8,-3 4 1,-3 2-6,-5 2 0,-1 1 0,-3 1-1,0 0-10,0 0-13,0 0 3,0 0 0,0 0 4,0 0 8,0 0 4,0 0 2,0 0-6,0 0 1,0 0 1,0 0-8,0 0 8,0 0 1,0 0 2,0 0 0,0 0-2,0 0 3,0 0 1,0 0 2,0 0 1,0 0-1,0 0-4,0 0 4,0 0 1,0 0 1,0 0-2,0 0-3,0 0 3,0 0 0,0 0 0,0 0 0,0 0 1,0 0-1,0 0-1,0 0 1,0 0 0,0 0-5,0 0 1,0 0-8,0 0-12,0 0-20,0 0-24,0 0 5,0 0 15,0 0-14,0 0-10,0 0-40,0 0-114,0 0-74</inkml:trace>
  <inkml:trace contextRef="#ctx0" brushRef="#br0" timeOffset="333255.3692">12793 11154 161,'0'0'660,"0"0"-630,0 0 103,0 0 0,0 0-13,11-54-45,-6 47-34,0-1-1,3 1 4,5 1-1,3 2-21,5 3 5,0 1-10,0 1-11,-4 11-6,-6 3-1,-6 4-6,-5 6-31,-6 0-2,-13 3-12,-4-3-6,-2-2-12,2-4-6,1-6 17,8-7 38,5-6 21,4 0 9,4-3 58,1-7 10,0 1-2,4-3-18,12 2-7,5 4-16,5 3 4,1 3-9,0 3-5,-5 10-17,-4 7 4,-6 4-7,-8 1-4,-4 2 0,-2-4-2,-13-3-7,-5-4-6,-3-5-4,-1-6-2,-1-2-7,0-3-1,1-3 1,-1-8-6,1 0-39,6 0-89,4 2-76,7 4-288</inkml:trace>
  <inkml:trace contextRef="#ctx0" brushRef="#br0" timeOffset="333825.9719">13127 11149 567,'0'0'342,"0"0"-264,0 0 112,0 0-32,0 0-80,0 0-38,0 0-5,47 36 27,-34-4-30,0 2-13,-2 2-10,-1-2-3,-2-4-3,2-4-1,-2-7-2,1-7-5,0-8-2,0-4-2,3 0 6,2-15 3,0-10 4,0-6 0,1-7 3,-4-2-2,1 2 3,-3 2 3,-2 9-11,-1 7-3,-3 9-3,-3 5-45,0 6-69,0 14-137,0 13-211</inkml:trace>
  <inkml:trace contextRef="#ctx0" brushRef="#br0" timeOffset="334277.4431">13434 11542 1204,'0'0'62,"0"0"-30,12 63 44,-12-31 29,0 8-40,0 0-55,-3-2-4,0 0-5,1-7-1,0-5-26,2-8-27,0-8 0,0-6-7,0-4-12,0 0 21,3-13 22,1-6-12,-2-7 27,-1-5 4,-1-3-16,0-4 12,0 0 14,0 1 4,0 4 44,0 4 4,0 5 12,2 6 3,3 5-10,2 3-11,5 5-12,3 5-4,5 0-15,0 5-5,-2 13-7,-6 2-1,-5 4-2,-7 1-18,0 0-8,-4-2-8,-10-5-22,-2-6-23,1-4-40,2-6-4,2-2-47,0 0-89,2-4-112</inkml:trace>
  <inkml:trace contextRef="#ctx0" brushRef="#br0" timeOffset="334755.0773">13727 11244 617,'0'0'436,"0"0"-401,0 0 118,0 0-60,0 0-74,0 0 14,-7 95 19,10-44-26,-3 2-12,0-2-9,0-2-4,0-6-1,0-8-14,3-10-20,1-10-7,-2-9 0,0-6 1,1 0 26,-1-8 14,0-8 10,3-4 0,-1-1 9,1 0 15,2 2 8,0 3 1,-1 4 3,1 6-2,-1 5-7,1 1-17,1 0-13,1 13-1,0 6 3,-2 3-7,-1 2-2,-3 1-13,-3-1-49,0-1-96,0-6-186</inkml:trace>
  <inkml:trace contextRef="#ctx0" brushRef="#br0" timeOffset="335438.0169">14334 11229 1003,'0'0'115,"0"0"23,0 0 21,0 0-33,0 0-58,0 0-54,0 0-11,18 30 18,-9 7-7,-1-3-5,-1-3-6,-2-2-3,1-7-6,-3-2-44,1-9-46,-3-3-43,-1-7-74,0-1-48,0-5 32,-7-14 23,-2-6 122,-3-6 84,0-9 40,2-5 94,-1-4 79,5 3-47,5 1 9,1 8-23,0 7-43,10 5-31,1 8-9,2 7-38,0 6-18,3 4-13,2 6-11,3 17-33,-1 7-46,-4 9-91,-12 8-92,-4 4-138</inkml:trace>
  <inkml:trace contextRef="#ctx0" brushRef="#br0" timeOffset="335999.718">14290 11508 890,'0'0'53,"0"0"70,0 0 44,0 0-74,79 9-44,-47-9-47,0-7-2,-2 0-8,-1-2-7,-4 3-23,-4-1 13,-3 0 15,-6 1 2,-5 2 8,-3 2 17,-4 0 26,0 2 13,0 0-15,0 5-15,0 11-21,0 8 42,0 5-8,0 3-11,4 3-14,3 0-5,0 1-6,0-3-3,1-4-2,-1-4-10,-2-8-17,-1-7-10,-1-5-14,-1-5 2,0 0 14,-1-7 24,-1-12 2,0-5-26,0-7-6,0-2-6,0-2 4,-2-1 43,2 1 2,0 1 8,0 7 26,0 4 0,0 5 14,0 8-15,2 3 0,5 5-15,6 2-3,5 0-12,3 6 5,1 12-2,-5 1 0,-5 5-6,-7 0-1,-5-1-17,-2-1-3,-14-3-9,-6-5-53,-2-5-28,0-5-20,6-4-38,4-2-20,10-13-9,4-1-21</inkml:trace>
  <inkml:trace contextRef="#ctx0" brushRef="#br0" timeOffset="336427.4286">14847 11323 927,'0'0'188,"0"0"-160,0 0 122,0 0-87,0 0-26,0 0 25,9 84-16,-5-44-17,-1 0-3,0 1-12,1-1-10,-1-5-4,1-4-5,0-8-22,-1-9-23,3-8-2,-2-5 12,0-1 13,0-6 27,1-11 0,-1-5 4,0-3 11,2 0 1,2 0 25,-1 6-6,4 3 24,0 6-16,1 7-4,0 3-10,3 0-15,1 11 0,0 7-3,-4 4-2,-3 3-7,-2 0-2,-5-1-4,-1-3-19,-1-4-86,0-6-117,1-7-261</inkml:trace>
  <inkml:trace contextRef="#ctx0" brushRef="#br0" timeOffset="337455.847">15541 11202 1046,'0'0'108,"0"0"-106,0 0 98,-59-46-36,44 46-21,2 0-37,0 11-6,2 14-3,4 8 1,3 3-3,4 3 4,0-5-4,8-8-5,8-6-11,0-5 10,4-7-8,1-6 14,4-2 2,1-2 0,-2-11 3,-1-1-1,-5-2-5,-4 3 6,-4 5 3,-4 3-1,-2 5 4,0 0-3,2 9-2,2 6 8,2 1-2,3-3-3,1-1 0,1-4-3,2-3 1,4-3-1,-1-2-1,0 0 1,-5-5-1,-3-8 4,-5-2 0,-7-1 0,0-6-1,-6 3-3,-10 1-5,-5 3-5,0 4-5,0 5 3,4 3-8,0 3 6,5 0 10,7 0 3,1 0 2,4 0 0,0 0 3,0 0 6,0 0 7,8-2 11,9-4-8,7-1-14,7-3-1,0-2 6,1 0 0,0-1 5,-5-2 3,-2 1-4,-6 0-2,-6 0 0,-2 1-3,-7 1-7,-4 1-2,0 4-1,0 3-6,-11 1-10,-3 3 1,-1 0 4,-1 1 4,2 12 2,3 8 5,8 4 5,3 6 11,10-1 11,11 0 13,4-3 11,-1-5 5,-1-2-19,-5-2-8,-6-2-15,-3-2-9,-6-3-5,-3 0 0,0-4-1,-1-1-17,-11-1-16,1-5-20,-2 0-24,3 0-29,2-9-72,3-2-160,2-2-343</inkml:trace>
  <inkml:trace contextRef="#ctx0" brushRef="#br0" timeOffset="338010.17">16334 11135 687,'0'0'373,"0"0"-365,0 0 70,0 0-18,0 0-50,0 0 11,-51 43-14,40-12-1,7 2 8,4-1 16,0-5-10,12-6-2,2-4 8,3-6 1,0-2-11,4-3-3,0-5-4,3-1-5,1 0 1,-2-7-5,0-7-14,-8-3-5,-5-4-11,-6-5 15,-4-2-4,0-4 7,-4 2 5,-7-1 7,-3 2 2,-4 3-2,-1-1 0,2 5-4,0 1 1,6 2 3,2 6 2,5 3 1,1 5 16,2 1 10,1 4 11,0 0 0,0 0-10,0 17-11,10 10 4,7 12 48,2 10-19,0 10-6,-1 3-16,-7 3 2,-1-2-14,-3-6-4,0-4-11,-3-7-3,1-4-6,-1-10-28,3-6-39,2-11-145,4-11-244</inkml:trace>
  <inkml:trace contextRef="#ctx0" brushRef="#br0" timeOffset="339921.5148">17243 11294 199,'0'0'175,"0"0"-123,0 0 60,0 0 36,0 0-18,0 0-30,0 0-19,0-3 10,0 3-11,0 5-15,-8 11-24,1 9-3,2 5-9,3 0-12,2 0-6,0-6-6,12-6-3,5-6-1,1-5-1,1-7-2,-1 0 2,-3-4 3,-5-10-1,-3-4 5,-4-2-5,-3-2-2,0-3-5,-10 1 0,-7 1-4,0 1-11,-1 6-9,1 4 10,2 9 5,2 3-6,1 0 4,3 0 3,4 0 4,5 2 4,0-1 5,2-1 1,12 0 31,6 0 0,5-2 8,5-9-23,0-1 2,2-3-7,-3 1 6,-2 0-10,-4 0-7,-7 2 2,-5 0-1,-9-1 6,-2-2 0,0 0 2,-17-2-8,-2 3-1,-3 3-1,1 5 0,5 6 0,2 0-2,1 7 1,4 17 1,4 12 8,1 12 18,4 7 11,0 0-5,0-1-20,-3-9 2,-2-8-12,-1-5-2,3-8-46,-1-8-24,-1-6-14,-1-3-74,-3-5-20,-4-2-64,-2 0-79</inkml:trace>
  <inkml:trace contextRef="#ctx0" brushRef="#br0" timeOffset="340125.9656">17048 11408 622,'0'0'136,"0"0"-35,0 0 34,0 0-14,-44 78-3,49-40-37,12-1-42,2-3-6,3-6-20,3-5-13,-1-7-12,4-6-46,-1-7-79,0-3-48,-2-3-192,2-14-192</inkml:trace>
  <inkml:trace contextRef="#ctx0" brushRef="#br0" timeOffset="340323.8213">17541 11200 1010,'0'0'106,"67"-13"-94,-29 13 103,-3 27-7,-2 13-4,-6 9-25,-8 3-37,-7-2-11,-8-1-2,-4-1-18,-2-3-7,-17-2-4,-9-5-57,-6-10-106,1-11-141,0-13-298</inkml:trace>
  <inkml:trace contextRef="#ctx0" brushRef="#br0" timeOffset="344257.514">18294 11372 919,'0'0'163,"0"0"-139,0 0 20,0 0-10,0 0 42,0 0-37,73 77-26,-60-50-4,-2-1-7,-3-3 1,1-6-3,-2-5 2,0-5-2,-2-6 0,2-1 0,2-2 0,1-13 7,0-3-1,-1-5-1,-4 0 1,-1-3 1,-1 1 11,-3-2-8,0-4 0,0 0-4,0-1-6,0 3 1,2 5 8,0 2 22,0 8-7,0 3-1,1 6-2,-3 3 4,3 0-11,-2 2 6,4-2-4,2 2-1,3 0-2,3 0 6,3 0 2,4 0-6,-2 0-1,3 0-4,2-2-1,-2 2-4,1-2-4,-3 1-1,-2 1-1,-5 0-27,-4 0-68,-3 1-128,-5 9-267</inkml:trace>
  <inkml:trace contextRef="#ctx0" brushRef="#br0" timeOffset="344804.2393">18728 11365 441,'0'0'499,"0"0"-498,0 0 48,0 0 84,0 0 5,0 0-92,5-41-26,0 36 0,2 1 4,3 1-10,3 1-10,4 2 5,0 0-5,-1 0-2,-1 3-2,-4 7-2,-5 1-21,-3 2-22,-3 0-24,0-1-12,-7 0 33,-5-1 0,-1-3 10,3-1 27,1 1 11,3-6 0,3 0 0,3 0 5,0-2 26,0 1 8,0 2 2,1 0 18,11 1 2,2 2-8,2-1-18,-2 1-5,0 2-3,-3 2-9,-2 1-5,-4 2-5,-3 3-5,-2 1 2,0 1-4,-11-1-1,-3-4-3,-4-3-2,-2-5-5,-2-2-13,-2-3 5,4 0-20,5-9-11,8-4-80,7 0 7,0 0-169,13 2-309</inkml:trace>
  <inkml:trace contextRef="#ctx0" brushRef="#br0" timeOffset="345268.9263">19203 11275 892,'0'0'78,"0"0"34,0 0 79,0 0-79,0 0-63,0 0-37,-5 21-11,10 7 22,2 3 11,2-2-18,-2-1-2,0-1-7,-1-4-4,-1-6-3,-1-4 0,1-6 1,-3-7 0,3 0 2,1 0 14,2-11 22,4-5-11,2-5 0,-1-5-4,1 0-10,-1-3 4,-4 1-2,-1 1 5,-3 2-12,-2 3-2,-1 5-6,0 7-1,0 6-5,-2 4-6,1 0-14,0 11-27,2 12-73,-1 7-29,1 3-150,5-1-292</inkml:trace>
  <inkml:trace contextRef="#ctx0" brushRef="#br0" timeOffset="345652.9056">19406 11595 1117,'0'0'217,"0"0"-196,0 0 50,0 0 9,0 0-23,0 0-45,-10 43-5,8-24-5,2 2 3,0 0-1,0-2-3,2-3 1,2-5-2,1-3 1,0-1-1,-1-3 1,-1-2 5,3 1 17,-2-1 12,2 0-8,1 0-5,1-1-7,0 0-4,2 0-3,2-1-4,0 0-1,3 0-1,0 0-1,0 0 0,-2 0 0,-2 1-1,-1 1-1,-5 1-20,-1-1-22,-3 1-61,1-3-95,0 0-122,3-3-261</inkml:trace>
  <inkml:trace contextRef="#ctx0" brushRef="#br0" timeOffset="345946.5932">19961 11261 1017,'0'0'273,"0"0"-207,0 0 30,0 0-20,0 0-36,0 0-18,5 68 4,-4-36-13,-1-3-11,0-1-2,0-7-7,0-3-35,0-6-47,0-5-37,-1-6-88,-2-1-89,0-2-110</inkml:trace>
  <inkml:trace contextRef="#ctx0" brushRef="#br0" timeOffset="346141.9056">19876 11212 927,'0'0'143,"0"0"-20,10-60 22,5 52-35,6 4-67,6 4-21,-1 0-22,0 2-5,-5 8-22,-4 5-47,-7 5-92,-8 3-92,-2 5-258</inkml:trace>
  <inkml:trace contextRef="#ctx0" brushRef="#br0" timeOffset="346633.001">19812 11557 23,'0'0'1170,"0"0"-1133,0 0-19,68 0 68,-49 0-34,1 0-47,3 0-5,5 0-56,-1 0-2,0 0-36,-2-3 8,-4-5 47,-1-1 39,-5 0 12,-3 0 18,-7-1 34,-3 1 10,-2 0 5,0 4-10,0 0-17,-2 5-20,-3 0-6,1 0-9,2 9-4,0 9-4,2 7 6,0 1-5,0 1-6,0 0-1,2-3-3,-1-2 1,0-4-1,-1-5-4,0-6-5,0-1-4,0-4-13,0 0 7,0-2 8,0 0 11,1 0 3,0 0 18,4 0 23,1 0-8,4-3-16,0 0-1,2 1 11,2 0-15,2 2-5,2 0-4,5 0-3,1 0-3,0 0-2,3 2-56,-5 2-102,-5-3-83,-3-1-338</inkml:trace>
  <inkml:trace contextRef="#ctx0" brushRef="#br0" timeOffset="347647.2364">20748 11372 809,'0'0'70,"0"0"-30,0 0 81,0 0-10,-59-40-16,37 40-69,0 11-19,0 12-1,8 8-2,7 9 2,7 0-3,0 0 1,14-7-4,9-5 3,4-7-3,3-7-2,-1-6-4,0-7 4,-1-1 1,-1-1 1,-1-14 5,-2-1 3,-3-3-2,-5 4 1,-7 2-6,-4 5 3,-2 7-4,-3 1-2,0 0-12,0 12-24,1 1 35,2 1 3,1-3 1,3-2-1,2-4 2,4-3 4,-1-2 11,2 0 0,-1-1-6,-3-6-2,-4-4-3,-5-1-3,-1-2-3,0-4-15,-3 2-9,-6 1-9,1 1-7,1 5 9,1 1 24,4 5 5,0 1 2,2 2 1,0-1 9,0-2 16,9-1-8,9-4-15,6 0 2,5-1 8,2-1 4,-1 1 9,-1-4-4,-2 0 0,1-3-8,-1-2-9,-2-2-1,-4 0-8,-5 0 1,-9 3 1,-4 1-7,-3 5-1,-3 4-8,-11 4-13,-7 3 4,-1 0 19,1 9-8,5 6 13,5 4 2,11 4 2,0 3 34,16 1 14,11-3 22,1-1 19,-1-3 0,-5-2-35,-7 0-18,-7 0-24,-5 1-6,-3-1-7,-9 2 0,-14-3-16,-9-4-35,-3-6-70,2-7-54,10-4-107,7-17-229</inkml:trace>
  <inkml:trace contextRef="#ctx0" brushRef="#br0" timeOffset="348217.1311">21680 11258 840,'0'0'236,"0"0"-194,0 0 25,0 0 1,0 0-32,-67 23-9,51 7-13,4 4-5,7-2 7,5-4-2,0 0-9,10-7-4,8-3 2,3-6 0,3-7 0,3-5-2,3 0-1,0-6-2,3-11 1,-2-3-2,-6-2 1,-5-3 4,-13-2-4,-7-4-20,-2-7-1,-18-4 11,-5-3-6,-3 1 13,0 3 5,4 5 10,2 8 17,7 4-13,3 5 9,5 10 0,4 5-4,1 4 10,2 0-3,0 1-11,0 17-8,9 14 12,6 15 60,5 13-22,0 11 3,0 0-16,-4 3-9,-3-3-3,-8-3-11,-4-4-1,-1-9-16,0-8-1,0-13-3,0-7-1,0-10-36,0-5-26,0-8-46,0-4-158,0-2-280</inkml:trace>
  <inkml:trace contextRef="#ctx0" brushRef="#br0" timeOffset="350862.7244">3728 10185 776,'119'-18'50,"30"1"-14,20 3 32,14 1 0,7-1 6,-1 2-26,12-6-29,6-3-14,0-4-3,-5 0 1,-19 5-2,-16 7 36,-16 4-8,-22 5-20,-17 2-9,-21 0 0,-23 0-10,-20-1-12,-21 1-4,-17 2-37,-10-2-6,-5 0-19,-24 1 46,-14 1 1,-14 0 13,-10 0-5,-17 7-10,-16 4 16,-16 0 19,-14 3-1,-11 4 8,-5 4-3,-8 7 1,-6 6 3,2 4-4,9 0 4,12-1 3,19-5 29,18-5 0,21-6 26,19-6 14,26-5 1,16-7 3,18-3 17,31-1 25,40 0-41,41-6-2,36-6-8,36-4-13,27-4 4,17-5-8,16-6-17,-5-1 3,-14 1-3,-25 7-1,-29 6-21,-30 6 4,-31 7-6,-28 4-8,-24 1-1,-26 0-1,-17 0-14,-13 0-15,-3 0-6,-28 0 1,-19-3 3,-16-3-3,-15-3-2,-13 1 18,-17 3-1,-18 5 20,-17 0-1,-11 12-5,-1 9-1,12 3-5,23 0 12,28-3 2,36-7 5,33-4 20,27-2-3,53-4 19,37-4 7,34 0-22,23 0-15,14-10-11,7 0-2,6 1-41,-9-1-112,-7 0-100,-7-1-160</inkml:trace>
  <inkml:trace contextRef="#ctx0" brushRef="#br0" timeOffset="360971.5916">1896 5187 462,'0'0'115,"0"0"-64,0 0 90,0 0-41,64-3-17,-8-6-21,18-4-5,15-3-21,15-1 21,6-3-13,4-1-13,-4 1 3,-2 0 9,-8 2-10,-12 3-7,-14 3-3,-20 6-6,-18 2-1,-15 4-10,-14 0-6,-5 0-5,-2 0-12,0 0-12,0 0-5,-11 4-51,-12-1 40,-9 2 28,-9-1 1,-6 0-10,-4 1 26,-3 4 0,-7 1 4,-8 3-5,-2 3 2,-4 1 1,0 0 0,6-1 2,9-1-4,13-3 13,18-3-7,16-6 12,10-2 12,6-1 7,26 0 7,17 0 2,13-4-21,7-6-6,0-1-11,-3 2 10,-4-1-18,-6 2-1,-10 2 1,-11 1-2,-12 2-28,-10 0-77,-8 0-77,-2-3-37,0 1-236</inkml:trace>
  <inkml:trace contextRef="#ctx0" brushRef="#br0" timeOffset="368840.9513">3953 4647 398,'0'0'105,"0"0"-76,0 0 1,0 0 39,0 0 8,0 0-25,0 0-31,0 0-13,0-2-1,0 2-1,0 0-4,0 4 2,0 3 4,0 2 13,5 0-11,0 0-1,0-2-4,-1-1 3,-2 0-2,3-1-3,-2-2 1,0 2 0,-1-2 2,-1-2-4,0 1 3,0-1 3,-1 0-7,2 0-1,-2-1 4,0 0 1,0 0 3,1 0 4,-1 0 8,0 0 7,0 0-5,0 0 2,1 0-6,1 0 6,2 0 5,4-9 7,8-6-17,2-4 12,5-1-10,-1-2 19,-1-1-5,2 1-1,-5 0-10,0 3 2,-2-2-9,3 2-14,-4 2-1,2 2-4,-6 5-1,-4 2-37,-3 5-43,-4 3-59,0 0-38,0 3-129,0 7 99,-11 3-176</inkml:trace>
  <inkml:trace contextRef="#ctx0" brushRef="#br0" timeOffset="369837.1385">3426 5447 488,'0'0'360,"0"0"-318,0 0-40,0 0 13,0 0 31,0 0-7,11 14-22,-2-4-9,0 0-5,-2 0-1,0-2-2,-1-2 4,0-2-2,-2-1 0,-2-1-1,0-1 2,1-1 8,-1 0 9,2 0 11,3 0 27,5-11-6,5-4-8,4-7 4,2-3-5,2-4-12,0-2-10,-2 2-10,-3 0-9,-2 6 0,-6 4-2,-4 8-27,-4 3-52,-4 6-68,-3 2-83,-15 0-223</inkml:trace>
  <inkml:trace contextRef="#ctx0" brushRef="#br0" timeOffset="370257.4909">3444 5439 902,'0'0'119,"0"0"-119,0 0-32,0 0 32,0 0 19,0 0 5,4 23-14,-2-4-5,1 1-1,-1-3-3,3-2 0,1-3-1,-1-1 3,-1-5-2,1-3 1,-2-1 0,1-2 3,3 0 10,2-2 24,5-11 12,8-5 2,3-7-3,7-5-11,5-6-5,-3 1-17,-5-1-4,-4 7-4,-9 6 3,-2 3-12,-4 4-29,-4 3-65,-4 7-62,-2 6-47,0 0-167</inkml:trace>
  <inkml:trace contextRef="#ctx0" brushRef="#br0" timeOffset="370707.3986">3426 5467 472,'0'0'55,"0"0"-51,0 0 12,0 0 79,0 0 21,0 0-50,-7 41-17,7-34-16,2-1 7,0 0-4,3-1 12,-1-1-11,-1 2-7,1-3 7,-1-2-5,1 2-8,-2-2-5,0-1 0,1 2 6,-1-2-9,-2 0 2,2 0 6,1 0 21,6-2 3,4-10-6,8-7-18,6-7-9,3-5-8,4-5-7,0-1-12,-2-1-39,-10 4-113,-10 3-190</inkml:trace>
  <inkml:trace contextRef="#ctx0" brushRef="#br0" timeOffset="377455.685">22600 11242 697,'0'0'0,"0"0"-3,0 0 3,0 0 6,0 0 18,0 0 2,64 46-14,-57-38-5,-3-3-5,0-3 3,1-2 2,0 0-3,5-1 42,5-13 21,5-5-9,4-6-26,1 0-12,0-1-10,1 0-10,0-1-19,-1 5-79,-2 1-103,-6 8-190</inkml:trace>
  <inkml:trace contextRef="#ctx0" brushRef="#br0" timeOffset="377907.2293">22544 11291 467,'0'0'0,"0"0"-7,0 0 7,0 0 36,0 0 12,0 0-5,43 43-31,-36-35-7,-1 0-1,-1-3 5,0-2 2,-1-2-2,3-1 50,5 0-15,3-6 12,6-7-32,6-6-10,1-4-14,-1 0-5,-2 1-48,-2 1 23,-3 3-17,-6 4-128,-3 1-74</inkml:trace>
  <inkml:trace contextRef="#ctx0" brushRef="#br0" timeOffset="396287.3158">11723 12524 974,'0'0'128,"0"0"-96,0 0 77,0 0 37,0 0-27,0 0-69,0 0-18,5 0 2,6 1-6,3 0-8,5 1-14,0-2-4,4 0 1,0 0-6,1-2-30,-3-2-82,-2-3-115,-4 2-91,-4 0-202</inkml:trace>
  <inkml:trace contextRef="#ctx0" brushRef="#br0" timeOffset="396483.346">11727 12610 983,'0'0'148,"0"0"-118,0 0 95,0 0 8,0 0-23,0 0-75,0 4-27,3-2 2,6 3-7,4-2-3,4-3-54,9 0-81,5-10-173,3-10-333</inkml:trace>
  <inkml:trace contextRef="#ctx0" brushRef="#br0" timeOffset="397187.9746">13419 11684 940,'0'0'118,"0"0"-118,0 0 0,0 0 9,0 0 13,0 0-22,0 0-45,0 3-16,0 0-13,0-1-78,0-2-112</inkml:trace>
  <inkml:trace contextRef="#ctx0" brushRef="#br0" timeOffset="400665.7521">12334 12486 236,'0'0'46,"0"0"24,0 0 13,0 0-2,0 0 9,0 0 1,1 2 1,-1-2-19,-2 0 2,-1 0 9,-1 0-10,0 0-13,1-5-32,0-4 14,3-2-1,0-1-35,0-1 9,10 3 2,4-3-10,2 3 6,6 3-11,1 5 1,2 2-4,-3 0 1,-1 7-2,-4 6 1,-7 3-4,-3 2-10,-7-1-30,0 2 26,0-4-17,-4-2 12,-5-3 14,0-2 0,-1-1 7,-1-2-8,0 0 10,2-2 1,3 0 1,2-2-1,4-1 3,0 0 7,0 0 23,0 0-5,7 0 4,5-4-9,6 1-9,1 1 1,0 2-2,-4 0-4,-1 5-8,-4 6-2,-1 2 0,-2 3-2,-5 0 2,-2 0 0,0-3-1,0-1 4,-6 0-3,-4-3 5,-2 1-5,-2-3-1,-1 1 1,-1-3-2,1-3-3,-1-1-13,4-1-32,3 0-31,4-3-9,5-8-115,0-1-100,12-3-78</inkml:trace>
  <inkml:trace contextRef="#ctx0" brushRef="#br0" timeOffset="400968.2784">12925 12414 25,'0'0'808,"0"0"-710,0 0-28,0 0-5,0 0-8,0 0 13,-8 34-5,-5-12-24,1 1-8,-3 2-7,0-4-19,0 1-3,2-5-4,3-3-1,1-5-18,5-2-30,1-3-52,2-2-19,0-2-26,-1 0-7,2-3-35,-2-8-129</inkml:trace>
  <inkml:trace contextRef="#ctx0" brushRef="#br0" timeOffset="401205.7796">12802 12426 292,'0'0'227,"0"0"-98,0 0 20,0 0-7,0 0-41,0 0-26,10-16-29,2 29 12,4 5 26,5 4-26,1 1-21,-1 0 14,1 0-24,-3-3-16,-3-1-7,-1-3-4,-1-3-3,0-1-39,0-3-50,-3-1-59,1 0-34,-3-4-104,-1-2-147</inkml:trace>
  <inkml:trace contextRef="#ctx0" brushRef="#br0" timeOffset="402993.4061">1910 4832 1014,'0'0'25,"0"0"-25,0 0-1,0 0 1,0 0 0,0 0-26,20 7-178,-6-7-201</inkml:trace>
  <inkml:trace contextRef="#ctx0" brushRef="#br0" timeOffset="403270.2782">2420 4933 718,'0'0'95,"0"0"-95,0 0-132,0 0 132,0 0 13,0 0-7,2-3-6,-2 10-125,-2 0-120</inkml:trace>
  <inkml:trace contextRef="#ctx0" brushRef="#br0" timeOffset="406065.1235">17988 284 625,'0'0'192,"0"0"-192,0 0-52,0 0 52,0 0 12,0 0 4,-12 67-11,7-50-5,-1-3 0,0 2-7,3-3-12,-1 0-26,4-3-40,0-2 3,0-3 8,0-1-24,0-4-22,0 0 30,4 0 6,-2 0 19,0 0 65,-2 0 0</inkml:trace>
  <inkml:trace contextRef="#ctx0" brushRef="#br0" timeOffset="407900.3198">18018 261 267,'0'0'170,"0"0"-159,0 0-9,0 0 2,0 0 2,0 0 12,-8 14-7,5-8-1,1-1-4,-1-1-3,3-1-3,0-1 3,0 2 0,0 4 4,0 2 1,0 0 2,0 3-7,0-4-3,0 0 0,0-1 0,0-1-8,-1-2-12,0-1 4,0-2 6,-1 0 5,2 0 5,0 0 2,0 0-2,-2 1 2,2 1 0,0-3-2,0 1 5,0-1-4,0-1 2,0 0-1,-1 0 4,0 0 2,0 0 2,-1-4-10,-1-5 1,2 1-1,1-1 6,0 0-5,0-3 7,0-2 0,0-4-1,0-4 8,0 3 17,0 0 28,0 10 9,0 3 10,1 4-11,0 1-8,-1 1-27,0 0-11,0 0-3,0 0-5,2 0 4,-2 0 4,7 0 2,0 0 2,1 0-6,1 0 6,-1 0-1,-1 0-8,1 0-4,-3 0 3,0 0-1,-3 0-1,3 0-7,0 9-7,2 6 0,-1 3 11,-2 4-11,-2-1 2,-2-2-1,0-3-1,0-5-3,-5-4-17,3-2-20,0-2 11,2-3 13,0 0 5,0 0 8,0 0 3,0 0 9,0 0 1,0 0-1,0 0-3,0 0-3,0 0-3,0 0-2,0 0-8,0 1-1,0 2 1,-2-2 3,-2 1 0,1 1-4,-1-2-9,-1 0 5,1-1 5,1 0 10,1 0 0,2 0 1,0 0 5,0 0 4,0 0 4,0 0-1,0 0-4,0 0-2,-2 0 1,0 0-3,-1 0 2,-3 0 0,3 0-3,1 0-4,2 0 3,0 0 2,0 0 5,0 0-1,0 0 0,-2 0 5,0-1 0,-1-3-6,-2 4-7,3-3 0,-1 3 0,1 0-1,2-2 1,0 2 7,0 0 8,0 0 7,0 0-14,0 0-1,5 2-2,3 7 11,2 1 4,2 1 1,1 0-7,-1 0 4,-1 0-9,0-2-1,-1 1-9,-2-2 3,-1-1-3,-1 0-6,0-2-12,-3 1-21,2-5-24,2 0-85,3-1 13,0 0-83,1-8-118</inkml:trace>
  <inkml:trace contextRef="#ctx0" brushRef="#br0" timeOffset="408659.2108">18224 279 372,'0'0'512,"0"0"-458,0 0-47,0 0 23,0 0 0,0 0 7,2 61 28,-2-34-52,0-4-5,0-4-8,1-2 5,0-5-5,2-4-2,-3-3-12,1-1-22,-1-4-11,0 0 8,2 0 13,-1-4 16,2-7 3,-1-5-13,0-3 16,1-4 4,-2-1 0,0-4 1,1 2 5,-2 1 6,2 7 23,-1 8-13,-1 2 7,0 5-2,0 2 12,0 1-20,0 0-6,4 0-13,0 5-11,4 12 11,1 5 11,-1 4-3,-1-2-8,0-5 5,0-1-3,-2-8-2,2 0 0,-1-4 0,-1-2-3,2-2-1,0-2 1,2 0-13,-2 0 7,2-7 4,0-6 3,0-2-1,-1-3 3,0 2-3,-1-7 3,-1 2 11,1 1 1,-4 2 6,-2 6 3,0 5 3,1 2-1,-2 2 12,0 3-10,0 0-4,0 0-5,0 0-8,0 0-6,0 1-2,3 13 0,-2 7 0,2 8 27,-1 2-4,-1 1-5,1-2 1,0-5-13,-2-5-2,2-4 0,-1-4-4,0-3 0,0-3-48,1-3-59,-2-2-56,3-1-82,2 0-121</inkml:trace>
  <inkml:trace contextRef="#ctx0" brushRef="#br0" timeOffset="409039.9798">18602 252 639,'0'0'199,"0"0"-199,0 0 0,0 0 33,0 0-25,0 0-8,-30-9-4,18 15-3,4 6-1,2 0 3,3 1-12,0 0 0,3-1 17,0-2 4,0 3 13,5-2 12,5-2 29,1 1-2,0-3-2,-4 0 3,0 3-10,-3-3-24,-4 0-3,0 0-13,0 1-3,0 1-4,0-2-1,-11-1 1,-1 0 0,-5-2-1,0-2-1,0 0-34,2-2-46,1 0-43,1-4-58,1-3-129</inkml:trace>
  <inkml:trace contextRef="#ctx0" brushRef="#br0" timeOffset="409418.1814">17994 636 317,'0'0'543,"0"0"-487,89-13-10,-51 7 81,4 0 1,-1 2-18,1 2-60,-2 1-29,-4 0 0,-4 1-16,-6 0-5,-6-1-14,-5-1-55,-3-2-58,-6 1-27,-6-1-68,0 1-94,-11 2-46</inkml:trace>
  <inkml:trace contextRef="#ctx0" brushRef="#br0" timeOffset="409679.819">18074 667 579,'0'0'248,"0"0"-230,0 0 50,0 0 63,87-16 7,-47 8-13,5 2-51,2 0-35,1 2 6,-5-1-4,-5 1-20,-7 0-17,-3 1-4,-2 0-19,-4 0-77,-3-1-143,-7-2-178</inkml:trace>
  <inkml:trace contextRef="#ctx0" brushRef="#br0" timeOffset="410317.9853">18336 698 685,'0'0'34,"0"0"-34,79-26-83,-56 21 79,-4 0-8,-4 3-26,-3-2-293</inkml:trace>
  <inkml:trace contextRef="#ctx0" brushRef="#br0" timeOffset="423843.5412">13254 12290 595,'0'0'198,"0"0"-119,0 0 36,0 0 21,6 82-9,-1-42-66,0-1-28,-1-2-5,2-5-18,1-7-6,1-6-4,1-6-22,0-6-81,1-4-104,0-3-163,-3-3-307</inkml:trace>
  <inkml:trace contextRef="#ctx0" brushRef="#br0" timeOffset="424215.535">13443 12332 506,'0'0'174,"0"0"-93,0 0-9,0 0-4,-2 74-6,2-40-24,0 0-9,7-3-7,5-6-7,2-5-4,0-5-7,2-5-1,-4-6 0,1-4 10,1 0 14,0-8 26,0-11 1,0-3-16,-3-6-2,-4-2-11,-3-1-1,-4 2 3,-2 0-1,-12 4-10,-3 4-7,-2 5-9,2 9 1,0 5-3,2 2-4,2 0-28,1 2-18,5 11-36,4 0-42,3 1-5,0 0-125,17-5-91</inkml:trace>
  <inkml:trace contextRef="#ctx0" brushRef="#br0" timeOffset="424574.8868">13767 12360 639,'0'0'85,"0"0"28,0 0 101,0 0-65,0 0-96,0 0-26,1 43-5,-1-10 22,0 5-25,8-2 20,5-1-23,4-4-12,2-7-4,0-7 6,1-6-5,1-8 4,-1-3 1,-2 0 15,-1-13 6,-4-6 1,-4-6-4,-5-5 3,-4-2-10,-1 0-4,-13-2-4,-5 3-1,-3 5-5,1 2-3,1 8-8,5 6-18,3 5-9,5 5-26,-1 0-88,-1 14-115,0 3-63,2-1-356</inkml:trace>
  <inkml:trace contextRef="#ctx0" brushRef="#br0" timeOffset="427360.0319">14378 12405 524,'0'0'284,"0"0"-180,0 0 1,0 0-3,0 0 18,0 0-45,-34 31-41,24-13-18,-2 2-3,-2-1-5,0 0-6,0-1-2,3-6-40,2-4-96,3-3-83,3-5-129,1 0-114</inkml:trace>
  <inkml:trace contextRef="#ctx0" brushRef="#br0" timeOffset="427583.9999">14245 12371 314,'0'0'592,"0"0"-490,0 0-19,0 0 1,0 0 5,0 0 27,44 55-50,-23-26-21,-2 1-6,-2-3-13,0-2-21,-1-7-5,-1-3-21,3-5-49,1-3-42,4-3-102,-1-4-95,2 0-173</inkml:trace>
  <inkml:trace contextRef="#ctx0" brushRef="#br0" timeOffset="427824.3506">14677 12299 1034,'0'0'114,"0"0"-95,0 0 27,0 0 36,27 59 29,-20-27-57,-1 6-46,-3-7 3,-2-2-4,2-2-7,-2-5-6,0-7-58,2-3-51,1-6-172,-1-6-220</inkml:trace>
  <inkml:trace contextRef="#ctx0" brushRef="#br0" timeOffset="428087.241">14806 12294 990,'0'0'162,"0"0"-130,0 0 45,0 0-36,0 0 16,0 0 14,44 68-46,-35-36-10,-2 0 1,-1 1-4,-3-2-10,1-4-2,-2-5-16,1-4-39,3-5-44,-2-5-101,2-3-79,0-5-290</inkml:trace>
  <inkml:trace contextRef="#ctx0" brushRef="#br0" timeOffset="428309.0814">14998 12474 1083,'0'0'203,"0"0"-186,0 0 30,0 0-15,0 0 22,0 0-18,6 32-31,-5-21-5,0-4-20,1-1-58,2-6-115,2 0-103,2 0-245</inkml:trace>
  <inkml:trace contextRef="#ctx0" brushRef="#br0" timeOffset="428537.5964">15200 12225 1117,'0'0'137,"0"0"-100,0 0 16,0 0 51,14 91 10,-10-49-62,0 0-43,-1-2-4,0-6-4,2-3-1,3-6-30,3-6-89,1-7-65,4-5-95,-2-4-289</inkml:trace>
  <inkml:trace contextRef="#ctx0" brushRef="#br0" timeOffset="428993.217">15452 12358 911,'0'0'53,"0"0"-39,0 0 64,0 0-3,12-62 40,-5 55-69,2-1-38,2 4 9,3 2 19,4 2-17,1 4-13,3 11-2,-4 8 3,-9 5-6,-7 4-2,-2 5-3,-11 1-19,-5 0 13,0-5-1,3-6 10,9-5 1,4-8 2,0-6-2,6-5 1,10-3 13,4 0 11,1-4-8,-4-6 0,-2-3 7,-6-2-5,-2-1-2,-5-3-4,-2-4-6,-2-2-1,-15-1-2,-9-2-4,-4 4 0,-2 5-2,2 7-11,6 5-11,6 3-19,5 4-43,2 0-155,5 2-144</inkml:trace>
  <inkml:trace contextRef="#ctx0" brushRef="#br0" timeOffset="430086.8534">16126 12280 570,'0'0'241,"0"0"-154,-29-57 18,15 42-20,-4 5-10,-2 6-3,-4 4-51,2 2-13,1 18 0,3 12-2,7 9 0,8 6 6,3 0 14,5-2-13,11-5-13,3-7 3,2-9-3,1-7-7,1-7-9,1-10-2,0 0 11,0-6 7,-3-10-4,-5-6 2,-3 0 1,-4 3 2,-6 5-1,-2 6 6,-1 3-2,0 5 5,0 0-8,0 1-1,-1 9-3,1 3 3,0 1-1,2-2 4,11 1 0,3-1-2,0-5-1,0-1 3,1-4-1,0-2 1,-3-2 2,-1-11 1,-3 0-1,-4-3 0,-6-1-1,0-1 0,-6 1-4,-10 4-11,-5 1-13,-1 3-15,5 5 6,2 0 15,8 2 12,5 2 6,2 0 0,0-1 7,0 0 9,8-4-8,6 0 21,4-4-5,2-2-4,2 0 9,3-2-9,2 0-3,4 0 1,3-1-5,0-3-4,-3 0-1,-6 2-8,-8 0 0,-7 1 0,-5 3 0,-5 2 0,0 2-10,-6 3-6,-9 4 8,-3 0 0,1 11 3,0 11 5,5 9 1,7 3 21,5 4 13,0 1 13,3-3 4,9-4-7,-1-5-15,-2-2-9,-2-6-13,-3-1-4,-2-5-4,-2-4-1,0 1-22,-2-7-30,-10 1-33,-3-4-12,1 0-55,0-3-31,5-7-93,3-3-92</inkml:trace>
  <inkml:trace contextRef="#ctx0" brushRef="#br0" timeOffset="430379.461">16763 12124 664,'0'0'374,"0"0"-332,-11 56-4,2-4 123,2 12-17,3 5-24,1 6-47,3-1-14,0-5-35,5-6 26,7-9-38,2-6-11,0-10-1,0-7-1,2-9-28,-1-8-31,4-8-75,0-6-109,-1-6-276</inkml:trace>
  <inkml:trace contextRef="#ctx0" brushRef="#br0" timeOffset="436253.1989">17138 12290 113,'0'0'341,"0"0"-244,0 0 21,0 0 21,0 0-30,0 0 2,0 0-39,9-41-5,-9 40 2,0 1-16,0 0-14,0 0-13,3 10-10,1 12-3,4 10 29,1 5 10,2 3-24,-2-1 3,-4-3 0,-1-3-23,-2-4-5,-2-6-3,0-6-11,3-6-46,-1-5-42,5-6-22,2 0-62,5-9-52,2-10-162</inkml:trace>
  <inkml:trace contextRef="#ctx0" brushRef="#br0" timeOffset="436643.484">17382 12281 548,'0'0'108,"0"0"-28,0 0 23,0 0-42,0 0-26,0 0 27,3 61-19,1-28-4,6 2 1,3-2-3,1-4-15,2-4-6,0-5-3,-2-5 0,0-8 11,-1-2-5,0-5-8,-1 0 6,-2-5-3,-3-10-1,-1-4-1,-4-5-5,-2-4-1,0-2-3,-2 1 0,-8 0 2,-2 2-1,-1 5 4,-3 3-7,-1 7 2,0 4-3,1 5-2,0 3-5,2 0-25,1 0-30,4 7-78,2 2-51,5 1-143,2-3-265</inkml:trace>
  <inkml:trace contextRef="#ctx0" brushRef="#br0" timeOffset="437051.1932">17812 12434 842,'0'0'111,"0"0"-3,0 0 34,0 0-41,0 0-24,64-8-11,-45 8-14,1 0-7,0 2-12,1 6-4,-4-1-11,0 2-11,-2-4-7,-2 1 7,-3-3-7,-4-2-1,-2-1 0,-3 0-13,-1 0-27,0 0-57,-4-6-25,-5-4-144,3 2-144</inkml:trace>
  <inkml:trace contextRef="#ctx0" brushRef="#br0" timeOffset="437504.6112">18324 12170 644,'0'0'283,"0"0"-235,0 0 14,0 0-14,0 0 6,-65 35 43,49 0-53,2 8-4,3 3-1,1 3-4,3 1 4,3 4-5,1-2-6,3-2-14,0-3-11,10-8 1,6-5-4,7-5-15,6-7-50,5-6-41,3-7-104,-3-7-163</inkml:trace>
  <inkml:trace contextRef="#ctx0" brushRef="#br0" timeOffset="437860.0398">18509 12453 656,'0'0'266,"0"0"-207,0 0 56,0 0 26,0 0-52,0 0-21,20-21-38,-6 21-3,4 0 4,1 0 0,1 0-6,-1 0-18,-2 0-7,0 0 0,-3 0-48,-1 0-44,-2 0-89,2 0-222</inkml:trace>
  <inkml:trace contextRef="#ctx0" brushRef="#br0" timeOffset="438168.119">18846 12191 915,'0'0'192,"0"0"-149,0 0 23,0 0-1,0 0 36,21 77-28,-16-40-43,0 2-18,0 0 0,-3 1-12,-1-2-4,1-2-56,3-8-29,3-6-82,4-9-103,4-10-203</inkml:trace>
  <inkml:trace contextRef="#ctx0" brushRef="#br0" timeOffset="438569.2889">19093 12183 908,'0'0'89,"0"0"-77,0 0 53,0 0 16,0 0-22,0 0-44,-4 51 0,1-11 1,2 2 11,1 1 0,0-2-7,6-1-12,8-3-1,1-9 3,2-5-7,4-9 0,-4-4-2,0-7 3,-2-3 0,-3 0 0,-3-8 4,0-7-2,-6-5-6,-3-4-1,0-1-4,-10 0-5,-8 3 3,-1 5 5,-3 8-2,1 3-11,1 6-18,6 0-15,8 0-38,6 8-43,0 0-55,3 0-210</inkml:trace>
  <inkml:trace contextRef="#ctx0" brushRef="#br0" timeOffset="438798.2407">19367 12410 588,'0'0'669,"0"0"-656,0 0-9,0 0 16,0 0 13,0 0-10,2-4-23,-2 4-27,0 0 16,0-1-32,0-5-80,0 0-86,4-3-135</inkml:trace>
  <inkml:trace contextRef="#ctx0" brushRef="#br0" timeOffset="439132.3728">19444 12281 779,'0'0'42,"0"0"-37,0 0-5,0 0 53,0 0 37,0 0-20,22 48-41,-10-33 17,0 1 39,4-1-12,-3 2-23,1-1-5,-2-1-3,-3-2-4,-1 0-16,-4-3-11,-1-1-7,-3-3-2,0 0-2,-2-1-5,-10-3-18,-4-2-14,-6 0-22,-2-3-68,0-10-87,1-5-248</inkml:trace>
  <inkml:trace contextRef="#ctx0" brushRef="#br0" timeOffset="439342.8129">19469 12198 1078,'0'0'65,"0"0"-63,68-33 25,-45 28 40,-4 5-67,0 0-66,0 0-183,-1 5-120</inkml:trace>
  <inkml:trace contextRef="#ctx0" brushRef="#br0" timeOffset="439687.7619">19742 12180 866,'0'0'225,"0"0"-225,0 0 0,0 0 22,-7 63 65,5-31-23,2 2-55,0 0-5,5-2 4,6-4 7,3-3-8,-1-8 1,3-7 2,2-4 11,-2-6-7,-2 0-3,-3 0-3,-4-12-1,-5-3 0,-2-1-7,0-2-6,-11 2-3,-7 1-7,-3 5 3,-1 5-17,4 3 10,2 2 3,4 4-12,5 7 11,1 0-35,5 0-23,1-2-32,0-1-197,3-4-163</inkml:trace>
  <inkml:trace contextRef="#ctx0" brushRef="#br0" timeOffset="440093.4298">19956 12025 857,'0'0'319,"0"0"-310,0 0 2,63 76 73,-50-28 25,-5 6 9,-2 5-62,-5-2-48,-1 2 44,-1 1-22,-14-3-13,-5-6-14,-3-6-3,2-8-19,1-7-43,0-6-108,1-10-154,1-8-373</inkml:trace>
  <inkml:trace contextRef="#ctx0" brushRef="#br0" timeOffset="441697.2101">20185 11987 381,'0'0'199,"0"0"-52,0 0-9,0 0 23,0 0-24,0 0-26,55 78-8,-31-27-12,-4 7-16,-7 1-5,-4 2-31,-9 0-2,0 0-11,-16 1-9,-13-1-10,-7-1-4,-3-7-3,-1-5-17,2-5-36,5-9-101,5-12-220</inkml:trace>
  <inkml:trace contextRef="#ctx0" brushRef="#br0" timeOffset="442860.2165">11803 13446 1005,'0'0'165,"0"0"-121,0 0 61,0 0-26,0 0 7,64-27-19,-40 24-23,-2 1-16,-2 2-10,-3-2-5,0 2-7,-2 0-5,-1 0-1,0-2-13,-1 2-31,-4 0-51,-1 0-32,-1 0-84,-2 0-158,-3 0-241</inkml:trace>
  <inkml:trace contextRef="#ctx0" brushRef="#br0" timeOffset="443077.9162">11833 13584 982,'0'0'233,"0"0"-174,0 0 58,0 0-13,0 0-15,0 0-33,44-9-39,-20 4-13,4 0-4,4 1-31,1-2-63,0 1-99,1-3-202</inkml:trace>
  <inkml:trace contextRef="#ctx0" brushRef="#br0" timeOffset="452450.0453">12561 13387 97,'0'0'391,"0"0"-344,0 0 40,0 0 12,0 0-4,4-57-9,0 51-32,1 2-19,-1-2 5,-1 0-12,3 1 8,1-1-6,4 1-13,1-1-2,5 3 5,4 1 1,3 2-3,0 0 7,0 0-4,-4 9-9,-5 3-9,-5 3-3,-8 4-2,-2 2-18,0-1-9,-9 1-3,-4-4 0,-1-2-1,0-1 2,2-4 6,-1-3 3,0 1 12,0-1 0,-2 0 7,-1-2 2,3-1 1,4 0 0,6-4 2,1 0-2,2 0 14,0 0 26,7 0-9,7-8-18,5 4 5,2 1 12,-2 3-7,0 0 7,-2 1-17,-4 9-2,-2 4-4,-3 1-2,-3 3-3,-5 0 0,0 0 0,0-1-1,-9-3-1,-3-3 1,-1-2-1,-4-3 0,-1-4-6,-2-1 5,-1-1-19,3 0-8,0-3-7,6-6-17,2-2-20,4-2-44,6-4-62,0 0-77</inkml:trace>
  <inkml:trace contextRef="#ctx0" brushRef="#br0" timeOffset="452869.7109">12956 13309 732,'0'0'108,"0"0"-85,0 0 87,0 0-52,0 0-23,0 0 0,-16 46-1,11-12-5,3 1 0,2 0-2,0-2-14,5-2-3,9-8-6,3-4 2,2-6 0,2-7-6,3-4-2,-1-2-4,-2-4 6,-1-10 1,-2-4-1,-2-5 7,-6 0-7,-2-2 0,-5-2 5,-3 0-2,0 0 0,-13-3 6,-8 5-9,0-1-2,-3 7-6,0 6-13,2 6-8,3 7-9,6 0-17,4 3-18,6 9-45,3 2-80,3-1-52</inkml:trace>
  <inkml:trace contextRef="#ctx0" brushRef="#br0" timeOffset="453281.7926">13263 13325 920,'0'0'162,"0"0"-140,0 0 30,0 0 18,0 0-44,0 0 4,7 39-14,-2-9-14,4 1 0,0-2 0,5-1-4,1-4-1,2-5-7,-1-5 3,2-7 5,0-3 1,-1-4 2,1 0 1,-1-12 1,-3-3 0,-4-2-1,-2-3 2,-3-2-3,-5-3 1,0-4-1,-5-2 0,-9-1 0,-2 1 0,1 5 0,1 7 1,3 7-2,-3 6 0,3 5-2,-1 1-17,3 0-58,3 4-27,3 7-61,3 0-112,0-4-161</inkml:trace>
  <inkml:trace contextRef="#ctx0" brushRef="#br0" timeOffset="453724.4957">13655 13251 854,'0'0'126,"0"0"-124,0 0 17,0 0 6,0 0 19,2 69-19,-2-37-22,4-1 0,6 2-1,3-3-2,2-3 1,2-4-1,2-6 2,3-6-1,2-5 8,1-4 23,-3-2-7,0-2 1,-6-9-8,-4-2 1,-3-3-11,-4-1 4,-4-4-6,-1-2-2,0-5-2,-7 0 0,-6-2-2,-2-4-1,-1 7-3,0 4-4,0 7 4,2 9-17,-2 5-21,-2 2-2,-2 0-32,-1 4-12,0 10-46,1 4-14,4 1 4,4-1-49,7 0-85</inkml:trace>
  <inkml:trace contextRef="#ctx0" brushRef="#br0" timeOffset="454592.6703">14276 13249 946,'0'0'167,"0"0"-75,0 0 23,0 0-53,0 0-8,0 0 10,39 50-13,-30-17-36,-2-1-10,-1-2-3,-2-3 0,1-3-2,0-3-10,0-8-13,1-4-7,1-5 9,0-4 4,3 0 3,-1-8 9,2-9 4,0-4 1,-4-2 5,0-1-1,-4 2 6,-1 2 11,-2 3-1,2 5 5,-2 4 0,0 4-11,0 2-3,0 2-9,2 0-2,3 0-1,3 13-4,5 5 5,1 5 4,0 4-2,2-1-2,-2-2 1,0-2 2,4-3-1,-1-2-2,0-7 1,-1-2-2,-4-6 2,-3-2 0,-2 0 2,0 0 1,-1-12 2,1-3 0,0-8-1,-3-2 0,1-6 7,-5-2-4,0 1 4,0 1-2,0 2-2,0 4-2,-7 6-5,3 5-1,1 4-4,-1 7-15,3 3-25,-1 0-62,-1 6-55,0 10-99,1 2-89,2 0-273</inkml:trace>
  <inkml:trace contextRef="#ctx0" brushRef="#br0" timeOffset="455312.7609">14466 13892 671,'0'0'382,"0"0"-287,0 0 3,42-59 15,-14 34-31,11-4 53,11-4-75,5 1-29,-2 2-9,-5 3-4,-9 7-11,-5 6 0,-6 1-7,-6 2-1,-4 4-9,-4 3-5,-9 2-19,-3 2-22,-2 0-59,0 5-17,-1 10-34,-12 5-14,-5 2-41,-1 1-34,-3 3-76</inkml:trace>
  <inkml:trace contextRef="#ctx0" brushRef="#br0" timeOffset="455614.0018">14680 13944 461,'0'0'241,"0"0"-211,0 0 49,0 0 28,0 0 8,0 0 43,-4 10-27,14-10-45,6-12 13,6-6-6,2-2-26,5-2-15,2-2-13,0-1 4,2 0-7,-4 3-10,-3 5-16,-1 1-10,-4 4 0,-3 0-2,-4 5-31,-5 2-26,-5 2-12,-1 0-71,-2 0-159,3-2-365</inkml:trace>
  <inkml:trace contextRef="#ctx0" brushRef="#br0" timeOffset="483828.1818">17752 12812 185,'0'0'0</inkml:trace>
  <inkml:trace contextRef="#ctx0" brushRef="#br0" timeOffset="500318.0246">12283 3580 318,'0'0'85,"0"0"-47,0 0 24,0 0 12,0 0-3,0 0-24,0 0-15,0-2 2,0-2-2,2-2-14,11-6-18,8-4-34,9-6-111,7-5-135</inkml:trace>
  <inkml:trace contextRef="#ctx0" brushRef="#br0" timeOffset="505647.566">16260 12009 28,'0'0'50,"0"0"-43,0 0 6,0 0 19,0 0 6,0 0 2,0 0-18,0 0-15,16-2-1,-13 2 1,-1 0 1,0 0 2,1 0 4,-1 0-7,0 0-2,1 0-3,-1 0 1,0-2-3,1 1 0,1 1-5,-1-2-12,1 0-9,-2 2-1,2-2 6,-1 1 5,-1-2 3,1 2-17,-1 0-20,0-1-32</inkml:trace>
  <inkml:trace contextRef="#ctx0" brushRef="#br0" timeOffset="510693.6662">16165 13065 727,'0'0'68,"0"0"-52,0 0 19,0 0 41,0 0 6,0 0-31,0 0-32,-59-35-13,47 43 2,1 8 2,4 7 6,4 5 3,3 6 3,0 4 3,0-1-15,6-2-3,7-5-6,2-6 1,4-5 1,4-6-3,2-5 0,3-6 10,1-2-1,-4 0-4,-2-10-1,-7-5 5,-1-4-1,-7-3-4,-2-7-2,-4-3 2,-2-5-5,0-1 3,-11-1 0,-9 0-2,-5 4-2,1 4 2,-2 11 1,5 10-1,5 6-1,2 4-10,4 6 3,2 12 2,5 8 4,3 5 2,8 4 3,16 0 12,8-2 7,5 1 3,-1-5 5,-3-3-5,-2-1 1,-7-3-6,-3-1 1,-4 1-11,-8 0-4,-4-4-4,-5 1 0,0-5 4,0-5-6,0-2-5,-5-5-55,2-2-47,-2 0-60,1-5-117,3-10-334</inkml:trace>
  <inkml:trace contextRef="#ctx0" brushRef="#br0" timeOffset="510977.4962">16575 13228 787,'0'0'111,"0"0"-81,0 0 72,0 0-31,0 0 0,66-18-16,-48 17-37,-3 0-18,-2 1 0,-2 0-47,-3 0-67,-1 0-95,-4 0-219</inkml:trace>
  <inkml:trace contextRef="#ctx0" brushRef="#br0" timeOffset="511194.3547">16643 13299 773,'0'0'188,"0"0"-188,0 0 10,0 0-9,0 0-1,0 0-121,55 2-507</inkml:trace>
  <inkml:trace contextRef="#ctx0" brushRef="#br0" timeOffset="512695.632">17041 13170 486,'0'0'236,"0"0"-167,0 0-18,0 0 43,0 0-18,0 0-1,9-41-45,-9 39-17,2-1-7,-1 0 5,0 0-1,0 0 3,4-1 5,1-1-1,6 0 8,2 0-7,6 3 5,2 0 7,1 2-10,0 2-7,-4 12 0,-7 7-11,-7 4-1,-5 5 0,0 1-1,-7-1-11,-7-4-14,1-5-17,-1-4 11,3-5-3,4-5 12,2-5 10,4-2 12,1 0 10,0 0 22,0-7 4,1-2-9,7-2 0,3 4-1,0 1-10,3 2 3,3 4-10,2 0 4,1 6-4,-1 9-2,-3 3-4,-4 2-1,-8 0-3,-4-1 1,0-2 0,0-2 0,-7-2-1,-5-6-1,-1-1-3,1-4-4,-3-2-11,3 0-16,0 0-29,4-8-29,3-1-58,5-2-189</inkml:trace>
  <inkml:trace contextRef="#ctx0" brushRef="#br0" timeOffset="513071.5357">17507 13099 1022,'0'0'77,"0"0"-70,0 0 32,0 0-16,0 0 15,0 0 27,30 79-41,-8-47-14,-1-4-1,0-3-3,-2-3-1,-4-8-2,-1-4 0,-1-5-2,-3-5 0,1 0 20,-1-12 24,-2-10-13,-1-9 4,-3-3 0,-4-4-7,0 1-1,0 4-15,-7 5-9,0 9-4,3 6-1,0 11-32,1 2-81,-1 15-95,4 10-66,0 6-146</inkml:trace>
  <inkml:trace contextRef="#ctx0" brushRef="#br0" timeOffset="513514.2549">17793 13377 791,'0'0'144,"0"0"-131,0 0 107,0 0-7,-3 77 10,3-48-52,0 2-49,2 1-16,4-3-4,-1-3 0,-1-4-2,2-5-9,0-2-31,-1-8-16,2-7 2,0 0-16,-3-7 10,0-14 14,-3-6 4,-1-8 6,0-3 20,-8 0-8,0-2 11,1 8 13,5 4 22,2 5 22,0 5 20,0 6-1,11 4 5,2 6-20,2 2-21,2 0-15,-1 12-3,-3 2-3,-3 3-6,-7 1 0,-3 0-2,0-1-19,-1-1-32,-10-2-35,0-6-45,1-2-73,3-6-97</inkml:trace>
  <inkml:trace contextRef="#ctx0" brushRef="#br0" timeOffset="514004.7593">18020 13199 580,'0'0'319,"0"0"-254,0 0 6,0 0 23,0 0-56,0 0-27,6 28 21,-4 11 16,2 3-17,0 0-14,0-4-1,1-5-6,-1-2-7,-2-6-2,1-9-1,-1-5 1,1-7-1,-2-2 0,-1-2 0,0 0 2,0-12 6,0-4-8,0-3 0,0 0 1,1 0 1,5 2 3,1 5 4,0 5 14,-1 2 8,2 5-15,1 0-5,2 5-10,-1 7-1,-3 2 0,-4 2-5,0 1 4,-3 1-35,0-2-49,0 0-120,0-4-164</inkml:trace>
  <inkml:trace contextRef="#ctx0" brushRef="#br0" timeOffset="514783.8356">18380 13053 822,'0'0'151,"0"0"-84,0 0 53,0 0-54,0 0 27,0 0-22,52 61-34,-39-33-12,-2-1-4,-4 1-18,0-2 2,-3-4-5,-1-2-8,-1-4-53,-2-7-53,0-3-89,0-6-66,-9 0-42,-2-14-110</inkml:trace>
  <inkml:trace contextRef="#ctx0" brushRef="#br0" timeOffset="515010.0384">18397 13108 428,'0'0'276,"0"-56"-163,1 29-28,10 4 0,2 3-10,1 7-14,0 6-33,1 5-28,1 2-6,0 8-18,-4 11-69,-5 9-37,-7 5-94,0 2-59</inkml:trace>
  <inkml:trace contextRef="#ctx0" brushRef="#br0" timeOffset="515465.1331">18454 13312 507,'0'0'219,"0"0"-134,62 18 32,-37-18-43,1 0-11,-2 0-40,-4 0-14,-4-3-9,-3-2-11,-5 0-21,-3-3-3,-1 0 3,-4-1 14,0 0 18,0 4 29,0 3 18,0 0 25,0 2-8,3 7-29,1 11-4,0 11 33,2 2-29,0 4-17,0 0-14,-1-3-3,-2 0 0,1-4-1,-2-8-5,2-6-16,-1-8-21,-1-5-31,2-1 11,1-11 17,0-10-4,-5-6 7,0-5 14,0-2-3,-4-1-15,-4 0 22,1 1 23,2 3 1,3 7 10,2 1 20,0 9 18,3 1 4,13 5 3,4 5-2,4 3-18,1 0 6,-3 14 0,-4 4-14,-5 3-10,-6-1-12,-7 2-4,0-1 3,-2-2 4,-11-4-8,-1-3-3,-2-4-36,0-5-27,0-2-26,-2-1-35,2 0-102,3-4-128</inkml:trace>
  <inkml:trace contextRef="#ctx0" brushRef="#br0" timeOffset="516243.5572">18837 13173 538,'0'0'171,"0"0"-131,0 0 70,0 0 15,0 0-42,0 0-49,33 19 0,-17 15 24,0-1-20,-2 3-10,-5-3-10,-4-2-3,0-2-9,-3-5-5,0-7 4,-2-4-5,0-7-13,0-2-10,0-4-9,0 0 27,0-6 2,0-4-3,-2-5 0,2-1 6,0 0 14,3 2 3,10 1 22,2 5 11,4 4-8,1 4-3,0 0-11,0 2-5,-3 11 2,-4 3-10,-4 2-3,-2-1-4,-4 1-4,0 0-4,-2-1-2,-1-1-49,0-2-48,1-3-88,4-6-131,5-5-350</inkml:trace>
  <inkml:trace contextRef="#ctx0" brushRef="#br0" timeOffset="516851.7984">19315 13105 435,'0'0'481,"0"0"-454,0 0-19,0 0-5,0 0 10,-78-36 0,58 44-13,-1 6-1,4 6 1,7 1 0,8-1 0,2-1 1,11-2 4,10-4 24,3 0 23,4-3 15,-1 0 2,-2 1 25,-1 2-34,-6 3-21,-5 0-17,-5 2-10,-5 1-9,-3 1-1,0-3-2,-7-2-4,-4-5-12,1-5-25,1-3 14,2-2-4,3-2 31,2-13-6,2-4 6,0-4 2,8-2 2,5 0 11,4 3 5,-1 2 9,0 9 7,0 1 2,0 7-10,2 3-10,1 0-7,-1 13 2,0 1 5,-4 4-6,-2 2-5,-4 0-2,-1-1-3,-4-1-2,-3-4-2,1-3-3,-1-4-58,0-3-28,0-4-82,0 0-56,-4-4-162</inkml:trace>
  <inkml:trace contextRef="#ctx0" brushRef="#br0" timeOffset="517076.4407">19488 13014 939,'0'0'148,"0"0"-134,0 0 27,0 0-25,0 0-16,67-8-36,-57 25-159,-4 3-139,-4 0-135</inkml:trace>
  <inkml:trace contextRef="#ctx0" brushRef="#br0" timeOffset="517392.542">19645 13176 947,'0'0'150,"0"0"-111,0 0 80,0 0-42,66 52-30,-59-31-29,-3 0-8,-4 1-10,0-2-3,0-5-3,0-2-35,-1-6-18,-2-4-8,2-3 27,-1-3 40,2-14 9,0-5-4,0-1 10,4-3 20,2 3 27,2 2-5,1 5-7,-2 7 12,0 2-16,2 7-15,0 0-30,3 11-1,2 8-2,-3 4 2,-1 0 0,-2 3-1,-3-5-20,-3 0-33,2-3-18,0-5-58,3-4-85,5-6-81,2-3-179</inkml:trace>
  <inkml:trace contextRef="#ctx0" brushRef="#br0" timeOffset="517847.0958">20107 13151 788,'0'0'153,"0"0"-125,0 0 11,0 0-22,0 0 14,-48 59 0,43-28-20,5 2-9,0-8 2,5-1-3,9-4-1,3-9 0,0-4 8,2-6-8,0-1 10,-3-5-1,0-9-2,-5-9-1,-2-4-4,-2-2-1,-3-4-1,-3-2-2,-1-4-13,-1-1-2,-16 2-11,-4 6 11,3 8 17,2 12 3,2 6 22,4 6-6,-1 2-1,3 16 11,2 9 34,6 10 25,0 10-20,3 6-3,8 6 3,2-2-2,-2-4-23,0-5-15,-4-5-22,1-8-3,-2-5-3,0-6-37,1-9-78,-3-5-39,-1-8-81,2-2-211</inkml:trace>
  <inkml:trace contextRef="#ctx0" brushRef="#br0" timeOffset="518561.8592">20769 13238 491,'0'0'116,"0"0"-102,0 0 102,0 0 7,0 0-36,-64-14-48,58 24-12,3 4-1,3 3 1,2 0 4,14-1 3,9-5 6,5-2 0,4-6-23,-2-3-6,-3 0 0,-9-1-6,-5-7 2,-8-1-7,-6-4-7,-1-3-17,-4-3-5,-10 2-1,-3 2 14,0 3 5,2 2 8,3 5-4,5 2 5,4 0 2,3 3 1,0-3-1,9-4 5,12-4-5,3-3 7,3-2 7,-3 1 10,-5 2 8,-6-2 6,-6 3-12,-7-1 1,0-4-27,-7 3 0,-11-3-4,-2 5 3,1 3 1,5 6-2,2 3-9,2 4 10,5 18 1,3 8 6,2 10 13,0 1-3,7 1-3,0-3-4,2-5-9,-3-4 0,-1-6-14,-5-5-120,0-6-63,0-5-228</inkml:trace>
  <inkml:trace contextRef="#ctx0" brushRef="#br0" timeOffset="518793.3833">20571 13238 960,'0'0'155,"0"0"-132,-1 78 65,18-44 5,5 0-32,2-1-14,2-2-39,-1-6-8,0-5-49,-1-5-52,1-10-103,-1-5-136,1-5-219</inkml:trace>
  <inkml:trace contextRef="#ctx0" brushRef="#br0" timeOffset="519008.8538">21071 13092 977,'0'0'171,"0"0"-124,77 4 67,-53 21-52,-4 9-3,-7 8-26,-10 2-15,-3 2-18,-5 0-1,-12-5-72,-2-7-148,4-12-286</inkml:trace>
  <inkml:trace contextRef="#ctx0" brushRef="#br0" timeOffset="519754.1973">21487 13105 771,'0'0'199,"0"0"-154,0 0 15,0 0-8,0 0 37,26 57 1,-15-27-53,2-2-18,-1-5-13,0-2 0,0-4-2,-1-5 0,-3-3-3,-1-5 0,-2-4 1,-1 0-1,0 0 3,2-11 17,1-6-21,1-3 0,-2-4-1,-1-5-2,-2 1 0,-1 0-1,-2 0 2,0 3 4,0 3-2,0 2 2,0 3 4,0 3 1,0-1 3,0 2 3,0 3 1,0 0 1,0 1-7,0 1 4,0 3-2,2-1-4,0 0 5,1 2 11,1 0 0,2-1-2,1 1-5,4-2-4,2 2 6,1-3 1,1 2-10,0 1 10,0-1-6,-1 1-7,1 1 2,0 1-7,0 0-2,3 2-7,0 0-43,-1 0-62,0 5-6,-4 7-123,-6 3-99,-4 0-218</inkml:trace>
  <inkml:trace contextRef="#ctx0" brushRef="#br0" timeOffset="520278.047">21831 13081 697,'0'0'104,"0"0"-79,0 0 127,0 0-33,0 0-11,0 0-41,1-23-37,12 23-9,3 0-6,4 0-5,-1 5-7,-2 3-2,-3 2-1,-4 1 0,-3 2-1,-3 0-1,-3 1-4,-1 0-10,0 1-7,-12-3-10,0-2 15,0-3 7,2-3-2,5-2 12,3-1 1,2-1 6,0 0 10,0 0 22,0 0 14,0 0-11,6 2-14,6 2-1,2 2-6,0 0 9,-2 2-12,-3 0-12,-2 2-5,-2 0-4,-2 2 4,0 1 0,-3-2 0,0-1-10,0-1 1,-3-1-17,-6-2-7,-3-2 0,-1-1 2,-2-3-6,-1 0-12,1 0-28,4 0-18,5-7-34,6-1-106,0-2-124</inkml:trace>
  <inkml:trace contextRef="#ctx0" brushRef="#br0" timeOffset="520705.736">22205 13023 921,'0'0'120,"0"0"-116,0 0 93,0 0-41,0 0-26,0 0 14,24 62-11,-13-30-9,1 0-5,-1-1 0,-2-6-3,1-3-10,-3-6-1,2-6 2,-2-5 4,-1-2 10,-1-3 8,2 0 12,1-10-3,0-7-10,3-5-6,-2-4-8,-2-4 0,-1-2-8,-3 4-3,-1 5 1,-1 6-4,0 8-1,-1 7-40,0 2-65,0 4-84,0 14-118,0 4-65</inkml:trace>
  <inkml:trace contextRef="#ctx0" brushRef="#br0" timeOffset="521043.856">22432 13274 1084,'0'0'49,"0"0"-28,0 0 84,0 0-15,2 65-23,-2-40-28,3 2-25,0-3 0,1-3-7,-2-1 0,3-6-5,-2-3 2,1-4-3,-1-3 8,1-3 10,-2-1 4,2 0 15,0 0-2,3 0-10,3 0-3,-1 0-12,3 0-3,0 0-7,0 0 0,3 0-2,-1 0-5,0 0-20,-2 0-63,-1 0-65,-1-1-83,2-9-254</inkml:trace>
  <inkml:trace contextRef="#ctx0" brushRef="#br0" timeOffset="521307.7985">22739 13013 866,'0'0'351,"0"0"-335,0 0 2,0 0 40,0 0-13,43 82-18,-42-52-21,-1 0-6,0-4-17,0-2-76,0-8-44,-4-6-86,-1-7-115,2-3-236</inkml:trace>
  <inkml:trace contextRef="#ctx0" brushRef="#br0" timeOffset="521544.3096">22712 12989 288,'0'0'422,"0"0"-376,33-56 40,-16 44 44,0 5-67,0 6-36,1 1-27,-5 8-47,-5 9-133,-5 3-161</inkml:trace>
  <inkml:trace contextRef="#ctx0" brushRef="#br0" timeOffset="521966.669">22717 13251 855,'0'0'179,"0"0"-163,0 0 85,0 0-36,66 0-23,-53 0-42,1 0-30,0-1-27,-3-4 16,1 1 4,-2-1 17,-3 0 0,-2 2 20,-1 2 4,-3 0-2,-1 1 4,0 0 8,0 0 0,0 0-6,0 0 5,0 0-1,0 8 12,0 7 21,0 4-3,4 3-6,1 4-15,-2-2-8,-2 1-3,3-1-8,-2-5 4,4-3-3,3-4-2,0-4 2,-2-4 16,-3-3 0,-4-1-18,2 0-1,-2 0 3,0 0 1,0 0 2,1 0 3,3 0 8,1 0 29,7 0-25,2 0-19,3 0 10,0-1-10,0 1-2,-1 0-4,-2 0-40,-2 0-65,0 0-112,-2 0-157,1-4-352</inkml:trace>
  <inkml:trace contextRef="#ctx0" brushRef="#br0" timeOffset="522805.75">23256 13006 787,'0'0'193,"0"0"-193,0 0 0,-68-32 12,49 38 22,2 16-5,4 9-14,7 0-12,6 0 9,0-4-11,12-3 2,4-5-1,2-3 0,-2-5 3,0-6-4,-2-4 6,-1-1 0,-2 0 2,-4-2-3,0-5 0,1 1-3,-3 3-1,-1 0 3,0 3-5,2 0-2,1 0-3,0 4-1,4 5 6,0 1 1,3 0 0,4-3 0,0-1 3,-2-3-3,0-3 0,-5 0 4,-1-5-2,-7-7-3,-3-4-12,0-5-33,-8-2 15,-8 1 6,-4 2 6,2 5 13,1 6 5,3 5 0,4 2-8,3 2 4,7 0 3,0 0-7,0 0-11,3 1 19,9 2 21,2 1 13,2-4 11,2 0 2,3 0-4,2 0-9,2-6 5,0-6-18,-2 0-2,-3-1-9,-6-2-5,-5 3 4,-4 0-6,-4 2-3,-1-1-6,0 4-8,-7 2 7,-5 1-8,0 4 3,0 0 4,5 0 2,4 4 0,3 6 5,0 5 1,7 5 29,8 2 16,3-3 10,0-1-5,-4-2-5,-3-1-20,-6-1-13,-5 1-3,0-2-9,-1 1-5,-12-2-1,-1-4-25,0-3-39,2-5-76,6 0-121,6-14-259</inkml:trace>
  <inkml:trace contextRef="#ctx0" brushRef="#br0" timeOffset="523299.038">23775 12989 1194,'0'0'123,"0"0"-123,0 0-10,0 0 10,11 58 22,-5-24-10,4-3-6,2-1-3,5-5-2,4-5 0,2-4-1,1-7-9,0-6-40,-6-3 49,0-5 0,-2-12-11,-4-6-24,0-5-15,-2-3 13,-3-3 21,0-6 14,-7-3-12,-2-5 1,-10-1-5,-2 1 18,-2 8 11,2 8 18,-1 8 3,4 7-13,1 7-10,4 6 13,4 4 14,2 3 1,0 20-28,5 18 36,9 21 7,3 11-2,4 10 16,-6 5-5,1-3-21,-7-2-6,-2-7-28,2-13 5,-2-11-10,2-10-1,-1-15-16,-5-8-62,0-8-98,-3-11-134,0-3-140</inkml:trace>
  <inkml:trace contextRef="#ctx0" brushRef="#br0" timeOffset="525476.4472">18505 11564 64,'0'0'72,"0"0"-3,0 0 5,0 0 3,0 0-29,0 0-29,-1 1-19,1-1-2,0 0-21,0-1-45,0 0-96</inkml:trace>
  <inkml:trace contextRef="#ctx0" brushRef="#br0" timeOffset="526397.0933">19452 11550 153,'0'0'189,"0"0"-162,0 0 10,0 0 44,0 0 2,0 0-9,-15 0-37,10-2-9,1 1 7,1 0 6,1 1-6,-1 0-1,3 0 6,0 0 1,0 0-6,0 0-7,0 0 5,0 0-4,0 9 12,0 1-7,0 2-14,0-1-12,0 1-6,0 0-2,0 1-30,-6-5-128,0-4-251</inkml:trace>
  <inkml:trace contextRef="#ctx0" brushRef="#br0" timeOffset="527285.7664">4847 13210 570,'0'0'99,"0"0"-89,0 0-10,0 0-4,0 0-88,0 0-114</inkml:trace>
  <inkml:trace contextRef="#ctx0" brushRef="#br0" timeOffset="534783.1727">23276 12943 244,'0'0'124,"0"0"-122,0 0-2,0 0 2,0 0 1,0 0 3,0 0 8,0 8 10,0-6 19,0-2 21,0 1 7,0 0 5,0-1-25,0 1-6,0-1-6,0 0-12,0 0 2,0 0 5,0 0 10,0 0 8,0 0 14,0 0-7,-6 0-13,-6 0-6,-4 0-28,-6 0-12,0 2-3,0 8 0,4 0 2,4 1 0,5 2-2,6 0 3,3 2 1,1 0 3,13 0 22,4 2 3,2-2 7,-2 1-10,-2 0-10,-2-1-2,-3-2 2,-2 2-3,-2 1-3,-2-2-1,-1 2 5,-3-1-5,-1-2-3,0-2-1,0-2 6,-1-4-11,-3-3 5,0-2-1,-1 0 1,0 0 6,-2 0-1,2-9-2,1-2 1,1-1-2,3-3 3,0-1 5,3 1-7,8-2 1,4 5 10,4 0-5,2 6-4,0 3 2,-3 2-5,1 1-1,-2 1-3,-1 10 0,-2 1 9,-2 1-11,-3-1 6,-2 0 0,-2-1-7,-1-1 1,-2 0 2,-1 0-3,-1-3 1,0-2-1,0 0 0,0-2-2,0-1-3,0 0-14,0-1-15,0 0-20,0-1-26,0 0-55,0 0-96,0 0-285</inkml:trace>
  <inkml:trace contextRef="#ctx0" brushRef="#br0" timeOffset="535204.9372">23470 12776 848,'0'0'104,"0"0"-96,0 0 25,0 0 27,0 0-38,0 0-16,7 1-7,-10 3 5,-1-1-1,0-1-3,1-2 0,3 0 22,0 0 19,0 0 38,0-2-3,0-5-27,2-2-8,7 2-7,0 1-27,1 3-7,1 1-9,0 2-1,0 3-45,-1 12-104,-1 7-65,-3 3-257</inkml:trace>
  <inkml:trace contextRef="#ctx0" brushRef="#br0" timeOffset="535683.8243">23581 13023 941,'0'0'180,"0"0"-175,0 0 53,0 0 52,0 0-34,0 0-37,58 76-17,-50-48-8,-3 2-3,-1-3-6,-3-1-2,-1-6-2,0-7-1,0-6-7,0-5-3,0-2 10,0 0 0,0-4 18,0-10-6,0-7-9,0-3-1,0-2-2,0 2 0,0 3 4,2 4 10,4 3 10,0 5 8,0 4 17,-2 1-18,3 4-22,3 0-7,4 4 8,3 8 1,4 4-4,-4 2 6,-3 2-4,-3 0-2,-4 1 3,-2-1-10,-5 1 1,0-1-2,0-5-4,-7 1-23,-5-3-79,-1-2-118,1-4-184</inkml:trace>
  <inkml:trace contextRef="#ctx0" brushRef="#br0" timeOffset="537096.7243">16548 14033 903,'0'0'116,"0"0"-103,0 0 26,0 0 28,0 0 22,0 0-25,67-9-44,-57 8-14,-3 1-6,0 0-4,1 0-30,-1 0-47,2 0-34,0 0-58,-1 0-116,-1 0-52</inkml:trace>
  <inkml:trace contextRef="#ctx0" brushRef="#br0" timeOffset="537321.4321">16570 14121 886,'0'0'166,"0"0"-80,0 0 48,0 0-47,0 0-30,0 0-57,17-1 0,-3-5-56,4 0-106,1-1-64,1-1-255</inkml:trace>
  <inkml:trace contextRef="#ctx0" brushRef="#br0" timeOffset="539742.1771">17337 13873 911,'0'0'139,"0"0"-86,0 0 73,0 0-17,0 0-18,0 0-52,-17-18-34,17 41-4,8 8 13,-1 4 1,0-1-7,1 1 1,-5-2-9,1-5-1,1-4-2,1-2-53,4-7-28,4-5-78,0-5-25,5-5-113,3 0-74</inkml:trace>
  <inkml:trace contextRef="#ctx0" brushRef="#br0" timeOffset="540062.444">17594 13904 677,'0'0'63,"0"0"-56,0 0-7,0 0 5,0 0 14,0 0 13,-3 22-15,3-4-4,0 0 11,10 2 35,9 2 29,6-2-17,1-3-1,-1-2-10,-4-2 10,-5 1-25,-5 1-21,-4-5-11,-5 2-7,-2-5-2,0 1-4,-2-1-3,-10-4-19,-5 2-38,0-5-42,-2 0-6,2 0-29,-1-14-73,7-4-140</inkml:trace>
  <inkml:trace contextRef="#ctx0" brushRef="#br0" timeOffset="540572.9187">17633 13919 819,'0'0'123,"0"0"-101,0 0 55,61-42 1,-35 30-3,-1 5-2,-3 2-53,-2 3-14,-1 2-6,-4 0-5,1 0-5,-2 4-12,-3 4-4,0 4-1,-3 2 17,1 6 9,-5 4 1,1 2 4,-1 2 2,0 0-4,0 0 1,2-3 0,4-3-2,3-5 0,3-3 14,2-6 5,5-5-14,1-3 8,2 0 8,-5-8-4,-4-4 3,-7 0 2,-5-5-5,-5 2-1,0-7-8,-5-2-2,-9-2 0,-2-3-2,-3 4-5,-2 3-3,1 5 1,0 9-8,0 3-7,4 5-22,2 0-53,5 12-50,9 0-55,0 0-116</inkml:trace>
  <inkml:trace contextRef="#ctx0" brushRef="#br0" timeOffset="540933.3711">18220 13830 927,'0'0'70,"0"0"-69,0 0-1,0 0 8,0 0 15,-7 81-1,7-45-18,0-3-3,9-5 4,4-3 3,5-7 9,2-5 0,4-8-5,1-5 13,1 0 8,0-8 2,-6-7-2,-7-4 6,-4-1-1,-6-3-12,-3-1-1,0 0-12,-12 1-3,-7 2-5,-6 2-5,-2 4-6,2 3 5,0 4-12,7 5-12,6 3-44,9 0-41,3 7-31,3 2-127,14 2-141</inkml:trace>
  <inkml:trace contextRef="#ctx0" brushRef="#br0" timeOffset="542417.0511">18935 13842 575,'0'0'190,"0"0"-150,0 0 30,0 0 42,0 0-5,0 0-13,-7-31-56,7 38-28,4 13 8,8 4 18,2 6-3,1-2-14,-1 1-9,0-4-2,-2-3-4,-2-6 0,0-2-3,-3-7 1,-1-1 1,-2-4 1,-3-2 2,0 0 13,0 0 11,0 0 9,0-8-3,2-5-19,-1-3-4,0-6-5,1-4 5,-1 2-8,-1-4 6,0 1 1,-1 1-3,0 2-1,0 3-8,0 6-1,0 3-14,0 8-30,0 2-32,0 2-28,0 2-112,2 9-79,2 5-43</inkml:trace>
  <inkml:trace contextRef="#ctx0" brushRef="#br0" timeOffset="542897.7756">19231 13809 750,'0'0'177,"0"0"-166,0 0 11,17 59 34,-10-29 22,-2 1-24,1-1-36,-1-2-15,-1-4 0,1-7-1,0-3-1,-1-5-1,-2-4-4,-1-5-14,-1 0 0,1-10-1,0-9 7,1-4-1,-2-4 10,0-3 3,0-2 3,-2-3-1,-3 3 8,-2-1 22,3 7-4,1 5 5,3 7 5,0 6 6,0 3 10,1 5-13,12 0-15,5 1-16,3 18 2,2 6-1,-3 6 9,-2 2-10,-4-3 1,-3 1-3,0-2-2,-3-7 1,0-2-6,-3-4 2,-2-3-3,0-6-7,-3 1-53,0-5-21,0-1-85,0-2-50,-6 0-144</inkml:trace>
  <inkml:trace contextRef="#ctx0" brushRef="#br0" timeOffset="543137.8498">19259 13951 503,'0'0'444,"0"0"-387,0 0-21,0 0 62,69-32-29,-50 28-13,-1 0-50,0 2-6,0 2-39,1-3-34,-1 2-67,-3-2-69,-1 1-79,-1-2-114</inkml:trace>
  <inkml:trace contextRef="#ctx0" brushRef="#br0" timeOffset="543759.7743">19531 13823 536,'0'0'121,"0"0"-68,0 0 71,0 0-6,0 0-13,0 0-55,2 7-34,4 18 31,1 5 21,1 0-25,-2-1-22,1-4-11,-1-1-7,1-5-3,0-5 0,0-6-10,-3-3-6,-2-3-22,-1-2-16,-1 0 28,0-7 2,0-9 0,0-6-17,0-4 20,0-2 4,-3-5-5,-1-1 8,0-1 12,1 4 2,3 3 7,0 7 9,0 2 1,0 4 10,0 3-14,0 2-4,3 5 1,4-1 7,2 4-5,4 2 7,1 0 4,0 0-1,-3 11-14,-3 5-3,-7 7-5,-1 4 0,-1 0-6,-13 1-3,-1-6 3,-1-2-9,3-5 5,3-6 9,4 0 1,2-5 1,3-3 1,1-1 7,0 0 24,0 0 22,0 2-8,3 4-16,7 2-7,4 3 4,1-1-12,1-1-7,-2-1-6,1-1 0,-3 0-3,1-2-1,-2 1-6,-2-1-47,0-1-37,2-1-14,1-1-24,0-1-75,1-1-51,4 0-92</inkml:trace>
  <inkml:trace contextRef="#ctx0" brushRef="#br0" timeOffset="544083.6334">19983 13930 143,'0'0'524,"0"0"-388,0 0-11,0 0-24,0 0-43,0 0 0,-17 31-11,3-3-19,-3-1-9,0 0-17,-4 1 3,4-4-5,3-5-40,4-6-70,8-5-78,2-8-118,4 0-118</inkml:trace>
  <inkml:trace contextRef="#ctx0" brushRef="#br0" timeOffset="544320.7406">20079 13933 816,'0'0'238,"0"0"-212,0 0 7,0 0-6,0 0 58,0 0-11,-2 68-50,-10-43-20,0 0-3,-3 0-1,2-3-90,1 0-92,0-9-253</inkml:trace>
  <inkml:trace contextRef="#ctx0" brushRef="#br0" timeOffset="559644.6565">735 6545 986,'0'0'177,"0"0"-140,85-21 46,-22-6 32,15-9-37,11-7 21,4-6-55,5-4-19,9-3-12,-5-4 4,5 1-7,-7 6-3,-15 9-3,-15 12 4,-25 12-5,-17 10-3,-19 9-1,-9 1-4,0 0-30,-2 0-24,-15 8-43,-9 5 2,-7 2-40,-7 2-80,-8 6-27,-2 2-28,-7 4-47</inkml:trace>
  <inkml:trace contextRef="#ctx0" brushRef="#br0" timeOffset="560072.445">890 6583 281,'0'0'194,"0"0"-110,0 0 45,0 0 42,0 0 21,0 0-21,-18 20-61,36-21-22,12-12-19,13-6-2,16-6-15,12-6-12,6-4-5,10-4-5,10-3-13,2-5-2,1 0 1,-5 1-8,-15 3 0,-12 8-2,-14 10-3,-16 6-1,-16 9 0,-10 4-1,-8 4-1,-4 2-6,0 0-7,0 0-4,0 0-4,0 0-9,0 0 2,0 0-7,0 0 4,0 0-9,0 0-14,0 0-17,0 0-7,0 0-9,0 0-43,0 8-31,0-1-27,0 1-122</inkml:trace>
  <inkml:trace contextRef="#ctx0" brushRef="#br0" timeOffset="561611.8028">1930 6398 35,'0'0'49,"0"0"-47,0 0 1,0 0 15,0 0 12,0 0-6,0 0-13,-2 0-9,2 0-2,-2 0 2,0 0 8,1 0 4,-1 0 2,0 0 5,2 0 3,-2 0 11,1 0 1,0 0 1,0 0-5,0 0 9,0 0-14,-3 0-10,1 0-16,-1 0 0,-3-2-1,2 2 0,-1 0-1,1 0 0,0 0 1,-1 0-4,3 0-30,1 0-8,2 2-27,0 5 56,0-1-25,0 1 7,2-2 9,7 0 6,-1-1-13,-1 2-25,-1-2-42</inkml:trace>
  <inkml:trace contextRef="#ctx0" brushRef="#br0" timeOffset="561866.9401">1930 6398 73</inkml:trace>
  <inkml:trace contextRef="#ctx0" brushRef="#br0" timeOffset="562151.5876">1930 6398 73,'-68'53'39,"61"-57"-34,0 2 0,2 1 4,3-1 16,1 2-2,1-1-1,0 1-9,0 0-7,0 0-1,0 0-5,0 0 16,1 0-12,2 0-1,1 0 0,-3 0 7,0 0-7,0 0 0,-1 0 0,0 0 2,2 0 1,-2 0 0,0 0-5,0 0-1,0 0 0,0 0 0,0 0-2,0 0-11,0 0 3,0 0 9,0 0 0,0 0 2,0 0 0,0 0-1,0 0 0,0 0 0,0-1 0,0 1 4,0 0-4,0-2 0,0 2-3,0-2-3,0 0 5,0 0-8,0 0 9,0-1 3,0 1-2,0 0 8,0 0 13,0 1-9,0-1-9,0-1 0,0 2-2,0-1-2,-2 1-5,0-1 3,1 0-22,0 0-3,0 0 1,1 2-24,0-2 0,0 1-23</inkml:trace>
  <inkml:trace contextRef="#ctx0" brushRef="#br0" timeOffset="569601.8502">11449 11760 6,'0'0'3,"0"0"2,0 0-3,0 0 36,0 0 36,0 0-24,0 0-31,10-11-11,-9 11 0,-1 0-1,0 0 18,0-1-2,0 1 117,1 0-109,-1 0-30,0 0 4,0-1 12,2 1 20,5-1 2,3-1 2,8 0 5,5-3 8,8 3 3,6-1-24,4 3-7,3 0-9,2 0-7,1 3-3,1 6-2,3-2-2,-1-3 2,-2 1-4,0-2 4,-3-3-2,-2 0 7,-2 0 0,-1 0 7,0-3 3,0 0-8,2 1 9,-6-1-3,-3 2-13,-5-2-1,-4 2 0,-1-1-4,-1 1 0,-1-1 0,1 1 1,-6 0 5,-4 0-6,-3 1-1,-4 0 1,-4 0 0,-1 0-10,0 3-48,-15 10-14,-12 3-91,-6 0-3,-5-3-104</inkml:trace>
  <inkml:trace contextRef="#ctx0" brushRef="#br0" timeOffset="570074.0752">11498 11887 518,'0'0'26,"0"0"22,0 0 23,0 0-60,0 0 63,0 0 46,93-15-32,-38 9-34,6-3-7,3 3-13,1 0 8,1-1-3,-1 0-5,-2 2-10,-5-2-1,-2 1-5,-2 1-4,-1-1 0,-3 3 3,-4-1-5,-6 2-7,-7 2 2,-6-2-3,-3 2-2,-7 0-1,-2-2 0,-5 2 0,-2 0 0,0-2-1,1 2 0,-1 0 0,-1 0-1,-2 0-11,-1 0-14,-1 0-23,-3 2-19,0 6-12,0 1-7,0-1-59,0 0-33,4-1 4,5-2-24,3-1-17</inkml:trace>
  <inkml:trace contextRef="#ctx0" brushRef="#br0" timeOffset="570869.9121">15031 11768 20,'0'0'55,"0"0"-10,0 0 3,0 0 20,64 16 3,-46-11-58,0 2 6,-3 0-16,1 1-3,-1-1-23,3-1-7,1 0 16,-1-2-62,-3-1 76,-1 0 11,-3 0-5,-1-1 3,-1-1 4,0 2-2,-2-2 1,-1 0 15,0 1 13,-2-2 1,-2 1-7,-1-1 8,-1 0 12,0 0-1,1 0 25,-1 0 9,1 0-2,3 0-6,5 0 1,7 0 11,9 0-1,12-1-8,5-5-17,4-1-8,5 1-46,-4-1 38,0 0-33,-1 1-1,-4 2-7,-3 2-2,-8 0-5,-4 0-1,-10 1 0,-4 0-5,-5 1-35,-4 0-7,-3 0-21,-1 0-37,0 0 20,-5 0-8,-15 0 14,-10 7-38,-9 1-31,-3 1 27,-4 2-40,0-1-15,2 3-22</inkml:trace>
  <inkml:trace contextRef="#ctx0" brushRef="#br0" timeOffset="571116.7237">15492 11895 124,'0'0'156,"0"0"-39,-67 28-5,60-24-34,3-3 28,4 0-19,0-1 4,20 0-1,14 0 32,14-4-12,4-8-37,3-1-20,-4 1-18,-4 1 1,-6 2-1,-5 3-24,-9 1-7,-8 4-4,-5 0-8,-7 1-39,-4 0-47,-3 0-76,0 7-19,-2 2-106,-13 4-105</inkml:trace>
  <inkml:trace contextRef="#ctx0" brushRef="#br0" timeOffset="571831.2922">18764 13586 219,'0'0'0,"0"0"-43,0 0-111</inkml:trace>
  <inkml:trace contextRef="#ctx0" brushRef="#br0" timeOffset="572066.4102">19023 13561 105,'0'0'25,"63"0"-23,-31-4-2,-2 0-56</inkml:trace>
  <inkml:trace contextRef="#ctx0" brushRef="#br0" timeOffset="572282.6064">19428 13536 36,'0'0'114,"0"0"15,0 0-5,0 0 2,75 6-40,-50-6-9,3 0-25,-1-4-15,1-2-8,-6 0-5,-4 1-8,-4 1-11,-3 4-5,-4 0-57,-2 0-90,1 0-58,-3 0-98</inkml:trace>
  <inkml:trace contextRef="#ctx0" brushRef="#br0" timeOffset="572321.5356">19653 13524 789,'0'0'109,"0"0"-109,60-27-144,-42 22-144</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39:51.455"/>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1F497D"/>
    </inkml:brush>
  </inkml:definitions>
  <inkml:trace contextRef="#ctx0" brushRef="#br0">22769 2010 178,'0'0'305,"0"0"-274,0 0 25,0 0 37,0 0 11,0 0-19,0 0-51,0 0-27,61-2 13,-19 2 3,12-1 16,11-1-6,4-2-14,-1-2 0,-6 1-5,-10 0-9,-11-1 1,-13 2-6,-12 1 2,-8-1-1,-6 4-1,-2 0-14,0 0-37,-15 0 4,-10 0-3,-6 0-3,-6 5-1,0 2 12,-1-1-3,-1-2 30,3 1 14,2-3 1,7 2 0,12-2 19,8-2 41,7 0 3,0 0 14,9 0-20,12 0-26,12-2-27,9-2-4,13 1-1,3 0-101,0-3-260</inkml:trace>
  <inkml:trace contextRef="#ctx0" brushRef="#br0" timeOffset="5342.8812">22082 4515 163,'0'0'10,"0"0"36,0 0-13,0 0-33,0 0 33,0 0-14,0 0 2,-32-25 20,29 23 9,-1 0 0,1-1-16,-1 1 14,-3-1 6,0 1-19,0 1 12,-1-2-13,0 2-3,-1-2-18,-2-2-4,0 3 4,1-1-2,-2-1 2,0 2-8,0-1 1,-3 1-3,0 0 1,0 0-2,-2-1 9,0 1 1,3-1-4,-2 1 8,3 0-3,0-2-5,3 2-5,0 2 1,2-1-1,0 1 0,-2-1-1,0 1-1,-2 0-1,-1 0 1,-2 0-1,1 0 2,2 0-2,1 0 1,4 0 2,0 0-3,0 0 0,-2 0-1,-2 2 2,-1 0 0,-2 2-1,1-2 0,0 0 1,1 1-1,1-1 0,1-1 5,0 1-4,0 0 3,-1-1 3,0 1-2,-2 0-3,-1 1-1,1 0 0,-2 1-1,-1-1 3,2-1-3,0 2-1,3-1 1,-1 0 2,-1 0 0,0 0-2,-1 0 4,0 0 2,-2 2-5,1-1 3,0 1 1,0-1-5,3 2 2,-3-2-2,0 0 0,-1 4 0,-2-3 2,0 0-4,1 0 2,0 0 0,-1 2 0,4-2 2,-2 1-2,3-2 1,1-1 2,-2 2 3,0 0 2,0 3 10,0-1-6,0 1-6,0 0-2,-2 1-1,-1 1 0,-1 1 1,1 0-4,-1 0 0,0 0 3,3-2 0,-2 0 2,2 0-2,-2 0 3,3-1 0,-4 2 1,1-2-3,0 2 7,0-2-7,0 1-1,-1 1 0,0 2 1,-1-1 1,1 1 2,4-1-5,-1-1 2,3 1 0,0-1-3,-1 0 1,-1 2 0,-1 1 0,0 1 0,0 0-2,1 1 2,2-3 3,-1-1-5,4 2 1,2 1-1,-2-1 1,2 2-1,1-2 1,-2 0 0,0 1 2,1-1-3,-3-2 0,2 2 0,-1-1 0,-1 0 0,1-1 0,0 0 1,0-1 1,2 1-1,-1-1 1,1-1-2,0 2 0,0 1 2,0 1-6,-2 1 5,2 0-1,2 0 0,-2 1 1,0-1-1,1-1 0,-1 1 2,0-1 0,2 0-2,-1 0 0,1 0 0,1 0 0,0-1 1,0 0 0,1 1 1,-1 1-2,2-1 4,0 2-1,2-1 1,0 1-1,0 0-1,0 1-1,0 2 0,0-2 6,0 2-6,0 0 7,0 1-3,1 0 6,0 0-11,0 0 3,1 1 2,1 0-1,0-3-3,1 1 3,-1 0-3,1 0 5,1 0 8,-3 3-7,-1 0-4,-1 0-1,2 2 11,0 0-13,0-1 2,1 2-2,1-1 7,1-1-2,0 1-5,3 0 0,-1 0 5,-1-2-3,2 2-1,-1-2 2,0 2 0,2 0 6,2-3-7,0 0 5,-1 1-2,1 1-3,2 2 12,1 0-2,0 1-11,2 1 2,0 1-2,-1-2 2,2 0 1,-2-3-3,1 3 1,2 0 1,-1-2 7,1-1 5,0 0 3,0-1-14,-1-2 2,1 0-3,0 1 5,-1-1-1,2-2-5,-1 1-1,-2-3 10,3-2-6,-1 2 2,0 0-1,2 0 1,1-1 4,2-1-9,0 0 1,1-1-1,-1-2 3,0 2-4,-1-1 2,1-1 0,-2 1 0,0-1 15,-1-1-3,-2 0-6,-1 0-6,-2-2-2,-1 1 0,1-1-1,0-1 2,0 1-2,1-2 1,2 1 0,1 1-1,3-1 3,-1-2-3,-1 2-2,-1-2 0,1 1 2,-2-1 2,1-2-2,-1 0 0,0-2 0,-2 0 1,-1 0-1,2 0 0,0 0 0,4 0 0,0 0 1,-1 0-1,1 0 0,0 0 0,0 0 0,0 0 0,2 0 1,-1 0-1,0 0 1,-3 0-1,-2 0 1,0 0-1,1 0 1,-1 0-1,2 0 0,0 0 0,2 0 0,2-2 1,2 2-1,-1-2 0,0-1 0,-1 2 0,-3-2 0,-2 1 1,-2-2-1,0 1 0,-2 0 1,4-1 0,0 0 0,3 0 0,2-1-1,1 3 2,1-2 1,-1 1-2,-2 0 3,-1 1-4,-3-2-2,0-2 2,-1 2 1,2-3 2,2 1-3,2-2 1,4 1 4,0-1 4,-2 1-7,0 0 5,-4 2-3,-3 1 0,-3-1-3,0 1 0,-2 0 0,1 1 0,-3 0 0,1-2 1,1 1 2,1-1-3,2 0 0,-3-3-1,1 3 2,0-2 0,-1 0 2,-1-1-1,1 0-2,1-2 1,0 1 0,0-2 2,3 0-4,2 0 3,1-1-1,3 2 0,0 0-2,-2 2 4,-2 1-3,-4 0 0,-2 1 1,-1-1 0,-1-2 2,-1 0 0,2 1-1,0-1-3,2-1 0,-3-1 0,1 1 2,0-1-1,0 1 0,-2-2 1,1-1 1,2 0-2,0-2 0,1-1 1,3 0 0,1-1-2,-2-1 0,2 0 1,-6 1-1,0 0 0,-2-3 4,-3 2-4,0-1 0,0 1 0,0 0 1,-2-2 3,3-1-3,-3-2-1,1-1 1,0 2-1,-2 0-1,0 0 1,0 1 0,-1 2 1,0-3 0,-1 2 0,0-2 0,2-2 1,-2 3-2,1-2 0,0 1 0,-3 1 1,2-1-1,-2-2 0,0 2 0,2 0 1,-2 0-1,0 0 0,0 2 0,0 0 3,0 1-3,0 0 0,0-2 0,0 0 1,0-2-2,0 1 1,-2 0 0,-1 1-1,1 0 2,0-2-2,0 3 2,1-3 0,0 3-1,-2 1 0,1 3 0,0 1-2,-1-1 3,-3 0-1,3 0 1,-2 1-1,1-2 0,-3-2 1,1-1-1,1 0 0,-1-1-1,-1 4 0,0-1 1,0 1-2,-3-2 2,2 2 1,0 1-1,-1-3 0,2 1-1,-4 0-1,-2-3 2,1 1 1,-1-1 0,1 0-1,-1 1 0,1 0-3,0 2 3,0 1-2,2 3 1,0-3 1,-1 3-1,0-2 0,0 3-3,1 2 2,0 0 0,0 3-2,0 0 1,0-1 1,1-1 0,-1 0 2,-1 1-1,-2 0-4,-1 1 2,0-1-2,-2 2 1,3 0 2,-1-1 2,3 1-1,-2 0 1,0 0 0,-1-1 0,1 2 1,0 1-1,0 0 0,1 2-1,2-2 1,1 2-1,2 1 1,3 1-1,1 0 0,1 1 0,0-1-1,-1-1 1,2 2-1,-1 0-2,-3 0 2,-2 0-2,0 0 0,0 0 1,2 0-3,1-2 3,2 2 2,1 0 1,1 0 0,-1-1 0,0 1 0,1 0 1,-2 0-1,2 0 0,-2-1 0,2 1 0,0 0-1,0 0-1,0 0-3,0 0-2,0 0-9,0-2-25,2-1-71,10-3-253,0-1-479</inkml:trace>
  <inkml:trace contextRef="#ctx0" brushRef="#br0" timeOffset="13750.1275">22050 4513 364,'0'0'0,"0"0"4,0 0 13,0 0 8,0 0-6,0 0-14,0 0-2,0 0 15,0 0 26,0 0 37,0 0 17,0 0-27,0 0-24,4 0-22,2 0-4,-1 0-3,1 0 2,0 0-1,-1 2-9,4-1 3,0 1 4,-2-1-2,2 2-2,-1-2 10,-1 1-7,-2 0-1,-3-1-6,0 1-2,1-2-5,0 2 0,-1 0-2,0 0 0,-2 0-1,0 0 1,0-2 1,0 0-1,0 0 1,0 0 1,0 0 1,0 0-3,0 0 1,0 0-3,0 0 2,0 0 0,0 0 0,0 0 0,0 0 1,0 0-1,0 0 1,0 0 1,0 0-2,0 0 0,0 0 0,0 0 0,0 0 0,0 1 2,0 0-2,0 0 0,0 0 1,0 2-1,0 0 1,0 1 1,-2 1 0,-1 3 0,1-1-1,-3 3 0,1-2 1,2 0 0,-1 0-1,1 0-1,0 0 0,1 2 0,0 1-1,-1 2 1,2 1 4,-2-2-1,1 1-3,-1 0 7,-3-2-6,3-1-1,-1-3 0,-1-1 0,4 0 0,-2-2 1,1 0 0,1-2-1,0 1 0,-2-1 2,0-2-2,2 0 1,0 0-1,0 0 2,0 0 0,0 0 2,0 0-1,0 0-1,0 0 1,0 0-2,0 0-1,0 0 1,0 0-1,0 0 0,0 0 1,0 1-2,0-1 1,0 2 0,0-2 0,0 2-1,-2-1 1,2-1 0,-1 1 1,1 0-1,0-1 1,0 0-1,0 0 6,0 0-5,0 0 5,0 0-1,0 0-2,0 1-3,0 0 0,0 1 0,-2-1 0,0 0 0,0 1 1,2-2-1,-1 0 0,1 0 1,0 0 0,0 0 1,0 0 0,0 2 1,0-2 3,0 0-6,0 0 1,0 0 0,0 2-1,0 0 0,0 1-1,0 1 1,0 0 1,0 0 1,0-1 2,0-2-4,0-1 1,0 2 1,0 0-2,0 2 1,0 3-1,0 1 0,0 0 1,0 2 1,0-2 3,1 0-5,-1-2 2,0-3 0,0 0 0,0-3-2,0 0 1,0 0 3,0 0-2,0 0 1,0 0-3,0 0 3,0 0-2,0 0 0,0 0-1,0 0 0,0 0 1,0 0 1,0 0 1,0 0-3,0 0 5,0 0 9,0 0 2,0 0-6,0 0-2,0 0-7,0 0 1,0 0-1,0 0-1,0 0 2,0 0 0,0 0-2,0 0 3,0 0 0,0 0 1,0 0 1,-4 0 0,1 0-1,-3 0-1,0 0-2,0 0 0,-1 0-1,3 0 0,-1 0 0,0 0 0,1 0 0,0 0 0,1 0 0,-1 0 0,-1 0 0,1 0 0,1 0 0,-1 0 1,2 0-1,-1 0 0,-1 0 0,1 0 0,-2 0 0,1 0 0,0 0 0,-1 0 0,0 0 0,-1 0 1,2 0-1,-2 0 0,0 0 1,0 0-2,-1 0 1,1 0 0,0 0 0,1 0 1,-2 0-1,0 0 1,0 0-1,-2 0 1,0 0 0,-2 0 0,2 0-1,0 0 3,1 0-1,0 0 0,1 0-1,0 0-1,0 0 0,-1 0 0,0 0 1,-2 0-1,0 0 0,-1 2 1,0-2-1,1 0 1,0 0-1,0 0 0,0 2 0,-1-1 1,1 1-1,-3-1 0,1 0 0,2 1 1,-1-1-1,1 0 0,0-1 0,2 2 1,-1-2 0,-1 0 1,-2 0 2,-3 0-2,-4 0-1,-1 0 1,0 2-2,2-2 0,4 2 0,3-2 0,1 2 0,3-1 0,0 0 0,-3 0 0,1 1 0,-3 0 0,-1 1 0,3-1 0,-1 1 0,2-2 0,0 2 0,2-3 0,1 2 1,-1-1-1,2 0 2,-4 0-1,-2 1-1,1 1-1,0 0-1,2-1 2,0 1 0,3-1 0,-2-1 0,4 0 0,-1 0 0,-3 1 0,1 0 0,-2 2 0,-1-1 0,-2 1 0,-2 0 2,1 0-2,2-2-2,0 1 2,1-1 1,-1 2-1,-1-1 0,-1 1 0,1 1 0,0-1 0,2 0-2,0-1 1,0 1 2,-2 0-1,2 0 0,-1 0 0,0 0-1,2 1 2,-2-1-1,2 0 1,0 0-1,0 1-1,1 0 1,2-1 0,-1 0 0,-2 1 0,-2 0 0,0 0 0,-2 2 0,-1 1 0,1-2 0,1 1 0,0-1 0,0 1 0,1-1 0,-1 0-1,2 1 1,0-1 0,2 1 0,-1-1 0,1 1 0,-1 0 1,-1 1 0,0-1-2,1 1 2,0 0-2,1-1 1,1 1 0,-1-1-1,1 0 1,0 2 0,-1 0 0,0 1 0,-1 0 1,1-2-1,3 1 0,-2-2 1,2 1-1,-1 0 0,0-1 0,-1 1 0,0 1 0,1-2 3,0 2-4,0-2 3,1 1 2,2-1-4,-1 2 7,-1-2-5,0 1-1,1 1 0,-1-1-1,2 0 2,0-1-1,-1 2 2,1-2-3,0 0 3,-1 2-3,2-1 3,0 2-1,0 0-2,0 0 1,0 0 2,1 1-2,0-1 0,0 0-1,0 0 2,0 0 2,0 4 0,0-1 0,0 1-2,0-2 1,-2-2-1,1-1-2,0-3 1,1-1-1,0-1 0,0 0 1,0 0-1,0-1 2,0 0 2,0 0-3,0 0 0,0 0 3,0 1-4,0-2 2,0 2 0,0 0-1,0 1-1,0-2 0,0-1 1,0 1 0,0-1 0,0-1 1,0 0-1,0-1-1,0 0 1,0 0-1,0 0 0,0 2 1,0 0 1,0-2-2,0 2 1,0-2-1,0 2 4,0-1-3,0 1 0,0 0 0,0 0 1,0 2-1,0-2 3,0 3-1,0 2 3,6 1 2,-1 0 2,0 0-10,0 0 7,0-2-4,-2 0-1,2 2-2,0-1 0,1 3 0,1 1 1,1 1 2,1 1 0,1-2 0,-2 2-1,-1-2-1,-1-2 3,-1-2-2,1 1-1,-3-4 1,1 2 0,-1-1 1,1 0-1,0 2-1,1-2 3,0 0-4,-3 0 1,0 0 0,0-2 1,-1-2-2,1 0 0,0 1 3,-2-2-2,0 1-1,0-1 2,2 1 2,-1 1-3,1 1-1,0-1 1,1 1 1,-2-1-1,0 0 0,-1 0 0,0-2-1,0 0 0,0 0 2,0 0-1,0 0 1,0 0 7,0 0-6,0 0 3,0 0-6,0 0 0,2 0 1,-2 0-1,0 0 0,0 0 0,0 0 1,0 0 0,0 0-1,0 0 1,0 0-1,0 0 2,0 0-2,0 0 0,0 0 0,0 0-2,0 0 2,0 0 0,0 0 0,0 0 0,0 0 0,0 0 1,0 0-1,0 0 0,0 0 2,0 0-2,0 0 1,0 0-1,0 0 0,0 0-2,0 0 1,0 0 1,0 0 0,0 0 1,0 0 0,0 0-1,0 0 0,0 0 1,0 0-1,0 0-3,0 0 3,0 0 1,0 0-1,0 0 2,0 0-4,0 0 2,0 0 0,0 0 2,0 0-2,0 0-2,0 0 2,0 0 0,0 0 0,0 0 0,0 0 1,0 0-1,0 0 0,0 0 0,0 0 3,0 0-3,0 0 0,0 0 0,0 0-2,0 0 2,0 0 0,0 0 1,0 0 0,0 0 1,0 0-2,0 0 1,0 0 1,0 0 0,0 0-2,0 0 2,0 0 0,0 0-2,0 0 1,0 0 2,0 0 1,0 0-3,0 0 3,0-2-2,0-2 0,0-1-2,2 1 0,0 1 1,-1-4-1,1 1 0,-2-1 3,3-2-3,2-2 0,2-3-1,1 1-1,1 1 4,1 1 0,-4 3-1,0 2 10,-2 1 2,-3 3-7,2 2-4,-2-1 2,-1 1-4,1 0 0,1-1 0,2-2-3,1 0 3,-1 1 2,3 0-2,-3-4 0,2 4 0,-2 0 0,0-1 0,2 1 0,0-1 1,1 0-1,0 0-1,-1 0 1,-1 0 0,-1 0 0,1 1 0,-1 1 1,-1 0 0,-1 0-2,-2 1 1,0 0 0,0 0 0,0 0 0,0 0-1,0 0 0,0 0 1,0 0-1,0 0-2,2 0 2,-2 0 1,1 0 0,0 0 1,0 2-1,1 0 0,-2 1 0,2 0-2,0 1 2,0 0 0,2 1 2,1 0-4,-2-1 2,1 3 0,1-1 4,-1 0-3,1-1 0,0 2 4,1-2-2,-2 1-2,3 1 0,-1-2 2,1 3-1,1-1 2,-1 2 1,2-2-3,-1 3 4,0-1-1,1-2-5,0 1 3,0 0-1,1-2-1,-1 2 1,0-2-1,2 3 2,1 0-1,1 0 0,1 1-1,-1-3 2,-1 2-2,-1-2 3,1 2-3,0-2 4,-1 2-4,2-2 0,-3 1 1,1 0 0,0 0-1,1 1 1,-1 1 0,0 0-2,1 1 2,-1-2 0,0-1-2,3 1 2,-2-1 1,1 0-2,1-2 2,-1 2-1,1-1 0,0 1-1,-1-3 0,1 3 0,2-1 1,-2-2 0,1 1-1,-1 1-1,2 0 2,0 0 0,2 1 0,-2-3 3,2 0-1,-2 1 0,0 0 1,-1-3-3,0 1 1,1 1-1,-1-1-1,3 1 0,1 1 2,2-1-3,0-1 11,-2 0-9,0 1 1,4-2 0,-1 2 0,-4-3 0,0 0-1,-1 1-1,1 0-2,2-1 2,-1-2 1,2 0-1,-1 2-1,0-2 2,1 0-1,1 0 2,0 0-1,0 0 2,2 0-1,-5-2-2,1 0 4,-4-1-2,-1-1-3,-1 0 7,-2-1-7,-1 0 4,-1 1-1,2-2 0,2 1 0,1-3 0,4 1-2,0-2-1,0 0 1,-2 0 0,-5 2 3,0-1 3,-1 1-1,-1-2-3,2 2-2,0-2 1,-1 2-2,-2-2 2,-1-1-1,-2 2 1,1-1-1,-1-1 2,-1 1-2,2-3 1,-3 1 0,1-2 0,1 0 0,-1-3 0,0 1-2,-1 1 1,2 0-1,-2 1 2,-1 0-1,0-1 2,0-1-1,-2 0-1,-1-1-1,1 0 3,-1 0-3,0 1 0,0 2 0,0 2 1,0 2 0,0 0-1,0-1 1,0 0 0,0 0-1,0-1 0,-2 1 0,-1-2 0,-3 2 0,3 0 0,-2-1-1,-1 1 1,1-2 0,-1 1 0,-1-1 1,0-1-1,2 3 0,-1 0 0,0-1 1,0 2-1,-1-2 0,1 1 1,-1 0 0,-1-1-1,0-1 0,-2 1-1,1-1 1,0 0 0,-2 3 0,2 0 0,2 0 1,-2 2-1,2-1 0,-1 1 0,0 0 0,-3-1 0,0 0 0,1 0 0,-1-1 0,1 1 0,2 1 0,-2 1-1,2 1 1,-3 0-1,-3-1-2,0 2-1,-2-2 4,-1 0 0,3 1-2,2 0 2,2-1 2,-1 0-2,0 1 0,1-2 1,-1 2-1,3 0-1,-2 0 1,1 2 0,0-1-1,-4 0-1,1 1 2,0 0-5,3 0 5,2 2 0,2-2 0,1 2 0,1 1 0,0-1 0,-1 1 0,-1-1-1,-3-1 0,1 1-1,-3 0 1,5 0 0,1 1 1,2 0 0,1 0 0,-1 0 0,-1-1 0,-1 0 1,1-1-2,1 2 1,2 0 0,-2-2 1,2 2-1,0 0 1,0 0-1,0 0 0,0 0 0,0 0 1,0 0-2,0 0 3,0 0-1,0 0 1,0 0 0,0-2 1,0 2-1,0-1-2,3-1-2,1 0 2,0-4 0,-1 0 1,1 0-1,2-2 1,0-4 0,2 0-1,5-5 0,2 0 0,2-1-1,-2-1 0,1 4 1,-5 1 3,1 1-2,-3 0-1,-2 0-3,2 0 3,-4 1 0,4 0-1,-1 0 1,-1 3-1,0-2 1,-1 2-1,-1 1 1,-3 1 0,1 4-1,-1-3 0,1 2 0,2 0 0,-1-3 1,3 0-2,1 0-2,0-1 2,0 2 0,0-1 0,-2 1 1,1 1 1,-4 1 0,1-1 0,0 1 0,-1 0 0,3-1-1,0 1 1,-1-1 0,0 0 0,0-1 0,-1 1 0,1 0 1,-2-1-1,1-1 1,1-1-1,1-1 0,2-3 0,0 1 0,0-1-1,2 2 1,-3 1-1,0 0 1,-2 3-1,0 0 1,-1 1 0,0 0 0,0 0 1,1 1-1,-3-2 0,3 2 0,-2-2 0,2 0 0,-1 1 0,0 1 0,1-2 0,0-1 0,-1 2 0,1 0 0,0-1 0,-1 2 0,0-1 0,1 0 0,-3 2 0,3-1-1,-3 1 1,2 2 0,-1-2 0,1 0-1,-2 0 1,1 0 0,0 0 0,-1 1 0,0 1 0,-2 0 0,0 1 0,2-1 0,-2 0 0,0 1 0,1-1 0,0 0 0,1 0 0,0-1 0,0 0 0,1-1 0,-1 1 1,1 1-1,-1-2 0,1 0 0,1 0 0,1 0 0,1-2 0,1 1 0,0-2 0,-2 2 0,0 0 0,-3 2-1,-1 0 1,-1 2 0,0 0-1,0 0 0,0 0-3,0 0 1,0 0-22,0 0-23,0 0-13,0 0-47,-2 5-111,-16 2-178,-9 3-468</inkml:trace>
  <inkml:trace contextRef="#ctx0" brushRef="#br0" timeOffset="16788.9154">20859 5857 91,'0'0'79,"0"0"-68,0 0 58,0 0-10,0 0-12,0 0 5,0 0-8,0-2-7,0 2-4,0 0 13,0 0-11,0 0-1,0 0-12,0 0-17,0 0-3,0 0 1,0 0 3,0 0 8,0 0 3,0 0 2,0 0 5,0 0 0,0 0-5,0 0-9,0 0 1,0 0-6,0 0-4,0 0 5,-1 5 3,-4 3 0,0-1 0,0 2 4,-1-1 1,2-1-2,-1 0-1,3 0-3,-1 0 1,0 0 2,1 0 8,-2-1-7,1 0 1,-1-1-1,0-1-3,2-1 1,1 1-5,0-2 1,0 1 0,-1-1 0,0 0 0,0 1 6,-1 2-1,0-2 0,-1-1-5,2 3 1,0-2-4,1-3 0,-1 1 1,2-1 2,0 0-2,0 1 4,-2-1 2,0 2-3,-1 1-2,-1 0-3,-1 1-1,-1 1 1,0-1-2,0 0 1,2 0 0,1-1-1,1 0 0,0 0 0,2-2 1,-2 2 0,1-1 1,0 2-1,-2 0 1,1 0 0,0 1 1,-1-3-2,3 0 0,-2-1 0,1 0 0,1-1 0,0 0 0,0 1 3,-1-1-2,1 1-1,-1 0 0,-1 1-1,2-1 1,0 0-1,0 1 0,0-1 0,0-1 0,0 0 0,-2 0 1,2 0-1,-1 2 0,0-1 1,0 1 3,-1 0-4,0-2 3,1 2 3,-2 2-6,3-2 3,-2 3-1,0-3-1,-1 3-1,0 1 1,-1 1 0,-1 3 5,-1 2-3,-3-2-1,1 2 2,0 0-3,1-3-1,1 2 0,0-2 1,2 1 0,-3-1 1,3 1 3,-3-1-2,1-1 2,-1 2-5,0-1 3,-1-1-3,1 1 1,-2-2-1,2 0 0,0-1 1,1-2-1,1 2 0,0-3 0,0 1 0,-1 1 0,0-1 0,1 1 0,0 1 0,0-2 0,1 0 1,1-1-1,-1 0 0,0-1 1,0 1-1,2-1-1,-1 0 1,2-2 4,1 1-4,0-1-3,0 0 3,0 0 1,0 0 0,0 1 0,0-1-1,0 0 0,0 1 0,-1 1 0,1-2 1,0 0-1,-1 2 0,1 0 0,-1 1 0,-2 1 0,1 2 0,0-1 0,1 0 0,-2-2 0,2 0 1,1-1 0,-2-2 0,2 0 2,0 0 5,0 0 11,0 0 2,0 0-6,0 0-5,0 0-6,0 0-3,0 0 0,0 0-1,0 0 0,-2 0-1,2 0 0,0 0 0,0 0 1,0 0-1,0 0 0,0 0 0,0 2 1,-1 0 0,-1 1-1,-2 1 1,-1 1 0,1 1 0,-1-2 1,3 0-1,0-2 0,1-1-1,1 0 1,0-1 1,0 0 1,0 0-2,0 0 2,0 0-2,0 0 2,0 0-2,0 0 1,0 0-1,0 0 0,0 0 0,0 0 1,0 0 1,0 0-2,0 0 2,0 0-2,0 0 0,0 0 0,0 0 0,0 0 0,0 0 0,0 0-1,0 0-18,0 0-7,4 0 0,3 0-36,1-5-22,-1-1-17,3-2-37,0 0-112,1-1-15</inkml:trace>
  <inkml:trace contextRef="#ctx0" brushRef="#br0" timeOffset="20783.7041">22032 4745 44,'0'0'50,"0"0"-47,0 0 29,0 0 21,0 0-25,0 0 5,42-44-9,-38 42 1,-2 0 1,-1 1-17,2-2-8,-2 1-1,0-2-1,3 0 0,-3-3 1,3 3 0,-1-4 8,1 0 13,3 1-1,0-3-5,2 1 5,0 1-13,0-2-3,-2 3-3,1-2 5,-1 3 2,-2 0 23,-2 2-3,-2 1-2,-1 2 15,0-1 12,0 2-3,0 0-15,0-2 2,0 2 9,0 0-1,0 0 7,0 0-5,0 0-10,0 0-10,0-1-5,0 1-13,0 0-9,0 0 2,0 0 0,0 0 3,0 0 4,0 0-3,0 0 5,0 0 3,0 0 2,0 0-4,-2 1 0,-2 4 0,-1 0 7,-1 1-6,1 0-5,0-1 4,1 1-3,0-2-4,-1 0 1,2 1-1,-3 1 5,1 0 7,-1 1-5,-1 2-7,2-1 2,-2 0 2,3-1-2,0-2-2,2 0 2,-1-1-4,1 0 0,0-2 0,-1 0-1,1 0 0,0 1-1,-1-2 0,0 3 1,-1 1-2,1 3 0,-3 0 0,0 3 1,-1-1 1,0-1-1,0 0 0,0 0 1,1-2 4,0-1-4,2-1 5,0-3 2,1 2-2,0-1 1,1 0 5,0 0-6,-1 2-2,-1 0 1,0 1 0,2-2-3,0 0 1,-1 1 0,-1 0-4,2 0 4,-1 0-2,1 0 0,0 0-2,-1 0 2,1-1 1,0 0 0,0 1-2,0 0 0,-1 2 1,-2 2-1,0 0 6,1-1-5,0 0 0,1-4 2,1 1 0,2-5-1,-1 2 0,1-2 0,0 0 4,0 0 8,0 0 5,0 0 10,0 0 2,0 0-10,0 0-2,0 0-7,0 0-6,1-4-4,3 1 1,-1-1-2,1-2 0,1-2 3,2-2 1,6-5 3,1-2-8,1-4 4,0-2-3,-1-2 6,-1 1-5,-4 0 2,0 3 0,-4 0-2,1 3-1,-2 0-1,3 1 0,-1 1-1,1 3 0,0 1 0,-1 3 2,0 3-1,-3 1 0,0 0-1,-1 2 0,3-3 0,1 0 0,1-1-1,2 0 1,-2-1-3,0 2 2,-2 3 0,-3 0 1,0 1 0,-1 0 0,-1 2 2,0 0-4,0 0 3,0-2-1,0 2 0,0 0 0,0 0 0,0 0 0,0 0 1,0 0-2,0 0 1,0 0 0,0 0-1,0 0 1,0 0-3,0 0 1,0 0-2,0 0 1,-6 0-1,-3 0 4,-3-2 0,-1 0 0,-1 1-1,-2-1 1,2-2 0,1 2 0,-1-1-1,3 0 0,-1 2 0,0 1-2,2-1 1,-2 1 2,-1 0-2,-3 0 1,0 0-1,-2 0 1,0 0-2,4 0 1,-1 0 0,3 0 2,3 0 0,-1 0 0,0 0 0,0-2 0,-1 2-1,1 0 1,1 0-1,0 0 1,0 0-3,1 0-1,1 0 4,0 0-1,2 0 0,2 0 1,1 0 0,-1 0 0,1 0 0,1 0-3,-1 0-10,2 0-6,0 0-8,0 0 0,0 0 4,0 0 7,0 0 3,0 0 3,0 0 3,0 0 2,0 0 4,0 0-5,0 0-1,0 0 0,0 0 2,0 0 2,0-3 1,4 1 2,4-2 0,2 0 3,1-1-1,2 1 0,-1 1 0,-3 0 2,2 0 1,-1 0-2,4-1-2,3 4 0,0-2 0,3 2-1,-4 0 1,-2-1 2,0 1 0,-1 0 1,1-1 2,0 1-3,2 0 2,-1 0-4,1 0 0,0 4 2,-2 0-2,-2-3 4,-1 3-1,0-2 2,0 0 0,1 0 3,-3 1-3,0-1-1,0-1-1,-6 1-2,1-2-1,-1 2 0,-2-2 0,2 2-1,-2-1-2,0 0 1,-1-1 2,2 0-1,-2 0 1,2 0 4,-1 0-4,-1 0 3,1 0-3,0 0 1,1 0-1,-2 0-1,0 0 1,0 0-1,0 1 1,0-1 1,0 0-1,0 0-1,0 0-2,0 0 2,0 1-1,0 0-1,0 2 2,0 3 1,0 1 0,0 4 0,-7 6 0,1 1 7,-2 1 2,-1 2 0,1 1-8,-4 0 5,1-2-1,1 0-1,-2-1 0,2 1 2,1-2 3,0-1-7,0-1 0,1-2 1,1-2 0,3-3 0,-1-2 0,3 0-4,-1-3 1,0 1 0,1 0-1,0-1 0,-1 0 1,3-2 0,-2 0 0,1 1-1,0-1 1,-2 3 0,3 0-1,-2 1 0,0 2 1,-1-1-1,3 2 0,-3-2 1,2-1 2,0 0-2,-1-3-1,0-1 2,1-1-2,1 0 2,0-1 1,0 0-1,0 0 4,0 0-1,-1 0 1,1 0-2,0 0 1,0 0-2,0 0-2,0 0-1,-2 0 1,2 0-1,0 0 0,0 0 1,0 0-1,0 0 0,0 0 0,0 0 0,0 0 0,-2 0 0,-4 0 2,-5 0-2,-6 0 0,-7 0 1,-5-1-1,1 1-2,1 0-2,6 0-4,4 0-15,4 1-27,0 4-83,-2-2-151,0-3-385</inkml:trace>
  <inkml:trace contextRef="#ctx0" brushRef="#br0" timeOffset="22920.9883">21544 4523 72,'0'0'230,"0"0"-215,0 0 5,0 0 27,0 0 14,0 0-17,0 0-22,-2-2-4,2 2 25,0 0-1,0 0 6,0 0 7,0 0 8,0 0-14,2 0-9,10 0-7,5 4 15,7 3 21,1 1-8,2 1-2,2-1-13,-1 4 3,2-1-11,-3 0-16,-4 1-2,-2-2-9,-6-1-5,-3 0-1,-1-1-4,-2 0-1,3 1 2,1 0-2,-1 0 1,-1-2 0,-2-1 1,-3-2-2,-4-2-1,-2 1-35,0-2-78,-10 1-47,-13-1 0,-9-1-86,-4 0-46</inkml:trace>
  <inkml:trace contextRef="#ctx0" brushRef="#br0" timeOffset="23340.8442">21269 4653 321,'0'0'296,"0"0"-267,0 0 109,0 0-26,0 0-35,0 0-4,42 1-10,-8 8 40,8 2-29,9 0-8,5 3 2,4 1-5,-3-1-12,-8-2-15,-7 0-23,-8-4-5,-9 2-6,-8-5 3,-8 1-5,-5-4 0,-4 0-2,0-2-4,0 0-25,0 0-45,0 0-23,-14 0-40,-9 3-63,-7-1-93,-3 3-110</inkml:trace>
  <inkml:trace contextRef="#ctx0" brushRef="#br0" timeOffset="23689.5664">20868 4823 723,'0'0'194,"0"0"-158,0 0 105,0 0-36,72 3-9,-28 0-28,5 0-13,1 1 7,-1 0-11,-2-1-12,-4 0-13,-3-2-24,-9 2 1,-5-3-2,-8 2-1,-6-2-15,-5 1-37,-1-1-49,-3 2-23,-1 0-107,0 0-130,0 0-50</inkml:trace>
  <inkml:trace contextRef="#ctx0" brushRef="#br0" timeOffset="24026.6518">20705 5030 513,'0'0'675,"0"0"-669,64-22 84,-35 19 10,0 3-36,-1 0-9,-1 0-42,-1 0-5,-3 0-5,-1 1-3,-1 1-2,-2 0-48,-2-1-38,-3 0-61,-5-1-178,-4 0-286</inkml:trace>
  <inkml:trace contextRef="#ctx0" brushRef="#br0" timeOffset="24372.2119">20457 5356 991,'0'0'255,"0"0"-254,0 0 79,71-31-14,-55 31-21,1 0-32,6 0-12,4 0-2,1 0-31,-1 0-48,-4 2-82,-6-2-150,-7 0-246</inkml:trace>
  <inkml:trace contextRef="#ctx0" brushRef="#br0" timeOffset="24678.4676">20327 5603 1161,'0'0'86,"0"0"-83,0 0 86,0 0-53,71-26-3,-56 26-28,3 0-2,3 0-1,4 4-2,0-4-23,-1 0-36,0 2-64,-6-2-132,-7 0-303</inkml:trace>
  <inkml:trace contextRef="#ctx0" brushRef="#br0" timeOffset="24955.6953">20260 5846 1200,'0'0'39,"0"0"11,0 0 35,0 0-33,79-16 7,-54 16-45,-1 0-9,4 0-1,6 0-3,9 0 1,4 0-2,1 0-19,-6-1-54,-10 1-40,-14 0-127,-16 0-299</inkml:trace>
  <inkml:trace contextRef="#ctx0" brushRef="#br0" timeOffset="25218.2697">20329 6105 1117,'0'0'150,"0"0"-149,0 0 68,0 0 10,0 0-19,0 0-33,78-4-20,-47 4-2,4 0-3,1 2-2,0-1 0,-1-1-48,-1 1-43,-3-1-57,-8 0-134,-9 0-242</inkml:trace>
  <inkml:trace contextRef="#ctx0" brushRef="#br0" timeOffset="25991.7738">20996 6148 1405,'0'0'42,"0"0"-38,0 0 82,0 0-24,0 0-12,0 0-42,0-20-8,-3 20-16,-1 7-75,4 7-100,0-1-170,0 0-546</inkml:trace>
  <inkml:trace contextRef="#ctx0" brushRef="#br0" timeOffset="26180.5036">21254 6342 1330,'0'0'40,"0"0"-39,0 0 45,0 0-15,0 0-31,0 0-24,32 8-59,-28 5-138,4-2-352</inkml:trace>
  <inkml:trace contextRef="#ctx0" brushRef="#br0" timeOffset="26343.9696">21628 6501 1360,'0'0'0,"0"0"8,0 0-8,0 0 0,0 0-6,0 0-203,45-15-335</inkml:trace>
  <inkml:trace contextRef="#ctx0" brushRef="#br0" timeOffset="26516.0071">22161 6468 1198,'0'0'0,"0"0"-33,66-25 33,-60 24 26,-6 1-26,0 0-21,0 0-157,-7 1-69,-1-1-209</inkml:trace>
  <inkml:trace contextRef="#ctx0" brushRef="#br0" timeOffset="26664.7964">22573 6329 1242,'0'0'0,"0"0"-77,0 0 65,0 0-9,0 0-57,0 0-251</inkml:trace>
  <inkml:trace contextRef="#ctx0" brushRef="#br0" timeOffset="26846.0933">22945 5992 1306,'0'0'0,"0"0"-41,0 0 37,0 0-7,0 0-72,-6-55-186,-12 51-456</inkml:trace>
  <inkml:trace contextRef="#ctx0" brushRef="#br0" timeOffset="26996.4683">22869 5587 971,'0'0'0,"0"0"-229,0 0 31,0 0-32</inkml:trace>
  <inkml:trace contextRef="#ctx0" brushRef="#br0" timeOffset="27164.0086">22493 5304 1072,'0'0'1,"0"0"-1,0 0 6,0 0 6,0 0-12,0 0-184,10-40-215</inkml:trace>
  <inkml:trace contextRef="#ctx0" brushRef="#br0" timeOffset="27324.3447">22589 5196 603,'0'0'114,"0"0"-110,0 0 121,0 0-22,0 0-79,0 0-24,31-29-195,-37 31-80</inkml:trace>
  <inkml:trace contextRef="#ctx0" brushRef="#br0" timeOffset="27500.9158">22807 5150 772,'0'0'182,"0"0"-173,0 0-9,0 0 0,0 0-1,0 0-44,3 48-180,-24-21-326</inkml:trace>
  <inkml:trace contextRef="#ctx0" brushRef="#br0" timeOffset="27655.7259">22779 5559 1194,'0'0'0,"0"0"-82,0 0-2,0 0 8,0 0-24,0 0-260</inkml:trace>
  <inkml:trace contextRef="#ctx0" brushRef="#br0" timeOffset="27798.3459">22759 5783 5,'0'0'1022,"0"0"-1022,0 0-43,72 28-11,-62-8-45,-4 7-74,-4 2-259</inkml:trace>
  <inkml:trace contextRef="#ctx0" brushRef="#br0" timeOffset="27972.7989">22899 6273 745,'0'0'0,"0"0"-146,0 0 65,0 0 54,0 0-2,4 70-195</inkml:trace>
  <inkml:trace contextRef="#ctx0" brushRef="#br0" timeOffset="28135.5972">22748 6593 1200,'0'0'16,"0"0"-16,0 0-60,0 0 32,0 0-22,0 0-67,-102 30-255</inkml:trace>
  <inkml:trace contextRef="#ctx0" brushRef="#br0" timeOffset="28293.6005">22291 6655 1311,'0'0'9,"0"0"-3,0 0-11,0 0 5,0 0-41,-77-24-124,38 36-244</inkml:trace>
  <inkml:trace contextRef="#ctx0" brushRef="#br0" timeOffset="28450.5028">22019 6753 1344,'0'0'0,"0"0"-85,0 0-4,0 0-35,-72-38-39,39 38-209</inkml:trace>
  <inkml:trace contextRef="#ctx0" brushRef="#br0" timeOffset="28610.8379">21661 6746 1326,'0'0'0,"0"0"-46,0 0-115,-71-32-51,35 32-7</inkml:trace>
  <inkml:trace contextRef="#ctx0" brushRef="#br0" timeOffset="28771.9833">21294 6679 690,'0'0'666,"0"0"-666,2-61-42,-19 53 2,-13 7-131,-9 1-82,-5 0-387</inkml:trace>
  <inkml:trace contextRef="#ctx0" brushRef="#br0" timeOffset="28929.3216">21093 6521 542,'0'0'769,"3"-72"-769,-3 44-4,-13 7-35,-15 5-47,-8 5-46,-4 5-192,-2 0-272</inkml:trace>
  <inkml:trace contextRef="#ctx0" brushRef="#br0" timeOffset="29083.652">20825 6315 700,'0'0'362,"0"0"-360,0 0 10,0 0 45,9-59-18,-15 59-39,-12 0-55,-7 6-222,-1 3-393</inkml:trace>
  <inkml:trace contextRef="#ctx0" brushRef="#br0" timeOffset="29243.759">20702 6455 1279,'0'0'62,"0"0"-60,0 0-2,0 0-5,0 0-39,0 0-60,-44 50-137,34-17-293</inkml:trace>
  <inkml:trace contextRef="#ctx0" brushRef="#br0" timeOffset="29522.9232">21134 6865 852,'0'0'0,"0"0"0,0 0 2,0 0-2,0 0-10,0 0-235,13 3-113</inkml:trace>
  <inkml:trace contextRef="#ctx0" brushRef="#br0" timeOffset="29680.3803">21225 6824 692,'10'-11'192,"-5"4"-188,0 3-4,-5 1 5,0 0-5,0 1-144,-8 0-414</inkml:trace>
  <inkml:trace contextRef="#ctx0" brushRef="#br0" timeOffset="29845.83">20964 6673 1003,'0'0'0,"0"0"-61,0 0-9,-72-44 25,59 44 19,6 0-261</inkml:trace>
  <inkml:trace contextRef="#ctx0" brushRef="#br0" timeOffset="29986.8354">21103 6656 515,'0'0'312,"64"-20"-312,-28 15-145,0 1 72,1 4 34,2 0-53,4 0-198</inkml:trace>
  <inkml:trace contextRef="#ctx0" brushRef="#br0" timeOffset="30124.4816">21624 6698 546,'0'0'42,"0"0"-42,75 0-60,-49 0 30,0 0 18,0 0-67,-1-1-14,5-2 40,-1-1 47,5 0-18</inkml:trace>
  <inkml:trace contextRef="#ctx0" brushRef="#br0" timeOffset="30274.3942">22143 6625 1185,'0'0'73,"0"0"-72,0 0 5,0 0-1,0 0 38,0 0-42,68-42-1,-54 36-99,4-3-95,3-5-235</inkml:trace>
  <inkml:trace contextRef="#ctx0" brushRef="#br0" timeOffset="30424.1702">22559 6278 1172,'0'0'2,"0"0"-2,25-68 0,-24 51 10,-1 4 13,0 6-23,0 5-29,0 0-157,2-1-236</inkml:trace>
  <inkml:trace contextRef="#ctx0" brushRef="#br0" timeOffset="30556.2429">22793 6214 938,'0'0'0,"0"0"-249,0 0 75,0 0 107,0 0-11</inkml:trace>
  <inkml:trace contextRef="#ctx0" brushRef="#br0" timeOffset="30715.1187">22720 6479 1198,'0'0'0,"0"0"-43,0 0 18,0 0 22,0 0-9,0 0-79,-36 70-357</inkml:trace>
  <inkml:trace contextRef="#ctx0" brushRef="#br0" timeOffset="30865.2205">22386 6832 1154,'0'0'0,"0"0"-188,-98-9-175,57 9 60</inkml:trace>
  <inkml:trace contextRef="#ctx0" brushRef="#br0" timeOffset="31053.591">21731 6971 1410,'0'0'0,"0"0"-222,0 0-45,-68-23 24,43 20 113,2-3-327</inkml:trace>
  <inkml:trace contextRef="#ctx0" brushRef="#br0" timeOffset="31181.0704">21933 6378 199,'57'-61'0</inkml:trace>
  <inkml:trace contextRef="#ctx0" brushRef="#br0" timeOffset="31232.0453">22212 6100 116,'0'0'0</inkml:trace>
  <inkml:trace contextRef="#ctx0" brushRef="#br0" timeOffset="31367.3194">22603 5759 118,'0'0'216,"0"0"-173,22-80-43,-22 51-62,0 2-165</inkml:trace>
  <inkml:trace contextRef="#ctx0" brushRef="#br0" timeOffset="31578.1598">22389 5215 257,'0'0'87,"0"0"-43,0 0-44,0 0-32,0 0-242</inkml:trace>
  <inkml:trace contextRef="#ctx0" brushRef="#br0" timeOffset="31725.9279">22304 5195 795,'0'0'3,"0"0"17,0 0 64,0 0 10,0 0-56,0 0-38,15-33-141,-22 29-173,0-1-211</inkml:trace>
  <inkml:trace contextRef="#ctx0" brushRef="#br0" timeOffset="31998.4235">22535 4806 362,'0'0'12,"0"0"-9,0 0 1,0 0-4,72 20-28,-55-10-68,-4 2 3,0 4 53,-3 1 2,-1-2 31</inkml:trace>
  <inkml:trace contextRef="#ctx0" brushRef="#br0" timeOffset="32139.3968">22883 4995 953,'0'0'0,"0"0"-82,0 0 49,0 0 5,0 0-64,0 0-94,-7 58-255</inkml:trace>
  <inkml:trace contextRef="#ctx0" brushRef="#br0" timeOffset="32472.0609">22446 4556 389,'0'0'0</inkml:trace>
  <inkml:trace contextRef="#ctx0" brushRef="#br0" timeOffset="33729.7298">22182 4233 475,'0'0'11,"0"0"-8,0 0 26,0 0 70,0 0 14,0 0-64,-9-6-1,9 6 32,5 0-12,3 0-14,8 0 2,5 0 11,2 0-25,3 3-6,2-2-4,3 1 4,-1 0-12,-2-1-6,-5 0-6,-8 0-8,-6 1 0,-6-2-3,-3 2-1,0-1-1,0 0-3,2 1 0,4 1-6,4 1 9,0 1 1,1-1 0,-3 0-1,-2-2-2,1-1-4,0 1-3,1-1 7,5 1 1,3 2 2,1-1-1,5 1 1,-3 0 0,3 0 1,-1 0 3,-1-1-2,0 1-1,-3 1-1,-2-3 1,-7 1-1,-4-2 0,-2-1 2,-1 0-2,-1 0 0,2 0 1,3 0-1,2 0 0,5 0-1,3 0 1,2 0 0,-3 0 0,-3 0 0,-4 0 0,-5 0 0,-2 0 1,0 0-1,0 0-10,0-1 10,-2-7-3,-3-4 1,1 0 2,0-3 2,1-2 1,1 0-1,-2-1-1,-1 3 7,2 1-7,-2 5 4,2 4 1,2 2-1,1 3 5,0 0-3,0 0-1,0 0-5,0 6 3,2 7-2,3 2 16,0 4-2,-3-1-1,0 2-7,-2 0 2,0-2 0,0 0-4,0-1-5,0-1 4,0-3-5,0-2 5,0-4-4,0 0-1,0-4 1,-4-1-3,-1 0-5,-2 1-29,-6 0-5,-5 0-31,-3 2-88,-3-2-32,0-1-79,0-2-52</inkml:trace>
  <inkml:trace contextRef="#ctx0" brushRef="#br0" timeOffset="34054.0189">22353 4090 645,'0'0'51,"0"0"47,0 0 74,0 0-37,0 0-36,0 0-56,-7 16 14,5 8 6,-3 1-16,-2 1-30,-4 2-11,-1-3-1,0-2-5,0-7-5,2-3-43,3-6-22,3-2-73,4-4-20,0-1-29,1 0-56,12 0 58,2-4-189</inkml:trace>
  <inkml:trace contextRef="#ctx0" brushRef="#br0" timeOffset="34457.294">22227 4257 487,'0'0'274,"0"0"-274,0 0-54,0 0-105,0 0-319</inkml:trace>
  <inkml:trace contextRef="#ctx0" brushRef="#br0" timeOffset="37857.1923">22659 3707 198,'0'0'758,"0"0"-722,0 0-11,0 0 91,60-51-35,-29 27 4,3-5-56,-1-6-4,-4-1-2,-4-1-8,-7-1 0,-7-1-10,-5 0-4,-6 4 1,0 6 6,0 8-4,-1 11 0,-3 10 1,2 0-5,-1 22-4,-2 16-13,0 14 17,0 11 2,2 1 2,1 0-4,-1-5 0,2-8-1,1-11 0,0-11-51,0-7 8,4-9-53,3-4-44,1-7-19,2-2-104,3 0 11,3-9 1</inkml:trace>
  <inkml:trace contextRef="#ctx0" brushRef="#br0" timeOffset="38441.2507">22999 3754 293,'0'0'170,"0"0"-73,0 0 55,0 0-14,31-54-11,-31 41-43,0 3-11,-4 1-36,-8 4-25,-3 5-12,-4 0-10,1 10 0,2 6 5,3 3-1,8 0-18,5 0-20,0-4 3,2-1 8,8-6 9,3-3 15,1-5 5,0 0 4,1 0 11,-1-2 3,-3-6 12,1 1-19,-3-1 13,-2 2-7,-2 2 11,-3 1 3,-2 1-13,0 2 1,0 0 1,0 0-4,0 0-12,0 0 0,0 0-4,0 0-1,4 9 5,0 5 2,1 5 11,0 8 1,-1 4-1,-2 6 4,-2 1 4,0 2-4,0-2-5,0-2 5,-8-5-11,-2-5-1,-1-2-3,-1-6-1,1-6 0,2-2 2,4-5 2,1-3-4,0-2 8,-1 0 6,-2-1 2,0-10 2,3-1 10,0-5 10,4-5 16,0-3-8,0-6-26,14-3-10,5-3 0,7-1-8,7-2-3,2-1-18,3 1-94,-4 5-76,-6 6-290</inkml:trace>
  <inkml:trace contextRef="#ctx0" brushRef="#br0" timeOffset="39860.1261">20087 4869 544,'0'0'537,"0"0"-520,103-10 20,-50 10 75,8 2-42,-4 8-14,-2 2-31,-5 2-9,-7 0-13,-2-1 2,-5 0-5,-6-2-1,-5 0-10,-7-4-19,-5-1-4,-5-2 1,-3-3-3,-1-1 5,-1 0 21,1-8 9,2-5-2,-1-3 0,-3 0 3,-2 1 3,0 3-3,0 1 11,-5 4-9,-3 3 0,5 3-2,1 1 0,2 0-3,0 0 3,1 3 3,9 7 14,4 2 16,-2 0-4,0-3-2,-4 1-4,-1-1 3,-3 1-9,-3 0-5,-1 0 7,0 2 1,0 0-6,-8 1 2,-4-2-3,-2 1-9,-1-2-4,-3-2-6,-3 2-64,-6-1-67,-5-2-197,-4-2-329</inkml:trace>
  <inkml:trace contextRef="#ctx0" brushRef="#br0" timeOffset="40661.1166">19410 4881 708,'0'0'97,"0"0"-49,0 0 128,0 0-9,0 0-47,0 0-61,69-60-19,-45 28-23,4-7-11,-1-2-4,-2 0-1,-7-1 3,-5 3 0,-5 4-2,-4 8 0,-3 8 3,-1 12 3,0 6-4,0 1-4,-5 8-17,-4 16 2,-1 11 13,2 7 0,5 7 1,3 0 1,0-2 0,0-2 2,8-6-2,0-8-1,2-6 0,0-4-7,2-4-20,1-4-23,3-3-8,-2-4-38,2-4-37,-1-2-25,-1 0 27,0 0 16,-4-6 30,-1-3 86,-3 1 20,-2 0 62,-3-2 7,-1 1 18,0 3-10,0-2 6,0 3-11,0 0-9,0 2-10,0 3-7,0 0-15,0 0-5,0 0-10,0 0-8,0 0-13,0 6-2,-1 10 1,1 4 23,0 5-1,0 2-5,0 2-7,0-4-9,0-2-9,-3-3-3,1-4-1,-1-5-2,3-1-9,-2-5-34,1-4-35,1-1-93,0-2-97,0-12-321</inkml:trace>
  <inkml:trace contextRef="#ctx0" brushRef="#br0" timeOffset="41989.7026">22893 5621 311,'0'0'90,"0"0"-22,0 0 101,0 0-10,0 0-15,0 0-6,-7-9-14,19 0-30,9-1-42,13-4-11,13-4-6,15 0 4,7 0-7,4 1 4,0 3-14,-3 5 3,-6 3 4,-9 3-10,-8 1-8,-8 2-7,-6 0-1,-9 0-1,-4 0-1,-8 0-2,-4 2-1,-4 0-7,-1-1-5,-1 0 5,0 0 3,-1-1 3,1 0 3,-2 0 1,0 0-1,0 0-3,0 0 0,0 0-8,0 0-4,-3 0 4,-4-1 0,-1-5-13,-1 0-22,0-1 7,0-1-2,-2-2 15,-1 3 0,2-3 5,-3 0 10,0 1 5,0-1-3,3 4 9,6 2 1,4 2 3,0 2 22,1 0 6,17 0-2,6 8-16,7 5 16,-1 1 4,-8 0-5,-7-1-1,-4 0 0,-5 1-14,-3-1-5,-1 4 1,-2 0-3,0 2 0,-2 0-3,-6 0-3,-2 1-2,1-3-25,1 0-48,0 1-77,1-1-133,7-4-228</inkml:trace>
  <inkml:trace contextRef="#ctx0" brushRef="#br0" timeOffset="42341.4168">23751 5808 494,'0'0'507,"0"0"-458,53-57 86,-28 27-26,3-5-36,1-4-30,-3-5-16,-2-4 1,-10-4 16,-5-2-22,-7-2-12,-2 7-5,-2 14-1,-5 14-2,1 11-2,5 10 3,-5 0-3,0 25-14,-3 15 3,-3 12 11,5 4 7,2-3-2,5-3-1,0-2-4,0-4-1,0-4 1,5-5-46,1-4-43,1-3-47,1-3-80,2-4-116,1-3-24</inkml:trace>
  <inkml:trace contextRef="#ctx0" brushRef="#br0" timeOffset="42642.7049">24021 5846 671,'0'0'44,"0"0"107,0 0 33,0-58-73,5 44 0,2 3-49,1 1-16,2 5 0,-1 3-3,2 1-9,-2 1-9,0 0-14,2 10-6,-2 6-1,-2 4-3,-7 3-1,0 0 0,-3 2 0,-11-2-3,-3-2-1,3-4 3,4-6 0,5-6 1,5-3 2,0-2-1,15 0 13,35-4 17,43-13-31,37-7-4,28-8-253,8-1-592</inkml:trace>
  <inkml:trace contextRef="#ctx0" brushRef="#br0" timeOffset="48528.0031">588 4827 118,'0'0'813,"0"0"-746,0 0 35,34-62 7,2 28-33,9-4 0,1 1-7,-2 2-23,-10 6-16,-14 6-2,-11 6-19,-9 5-2,0 2-7,-8 5-15,-16 5-15,-5 0-11,-5 12 7,2 14 12,7 7 5,14 7 10,11 0 5,9 2 2,18-6 8,2-5 10,-1-4 0,-4-5 4,-7-1 7,-4-2-14,-10-3-8,-3-1-7,0-3-1,-5-3-26,-9-2-26,-1-5-24,-1-2-12,4-2-36,3-14 50,9-7 5,2-7 12,23-6 58,14-4 11,11 0 39,4 4 9,-3 5 17,-8 13 15,-11 9-18,-11 9-40,-10 0-33,-4 18 0,-6 10 0,-1 5 5,0 6-5,-4 1 0,2-2-1,2-9-4,0-7-17,11-12-6,3-9 9,6-1 19,-4-14 14,3-12 0,-8-6 9,-7-2 17,-4 1-3,0 1-14,-15 1-21,-13 7-4,-8 4-11,-1 10-19,5 10-2,7 0 9,12 0-19,6 2 27,7 1-1,2-2 18,14-1 5,14-1 23,8-17-2,11-6-6,5-8 4,2-5-10,-1-6 2,2 1-7,-11 0-1,-7 4 3,-10 7-2,-13 2 14,-9 7-1,-7 6 8,0 7-3,-11 8-7,-9 1-4,-6 16-15,-1 15 2,2 12 1,6 17 18,4 7 4,3 4 0,8-5-13,1-8-5,3-6-8,5-8-10,17-8-39,3-7-85,3-4-63,-1-8-120,-4-8-238</inkml:trace>
  <inkml:trace contextRef="#ctx0" brushRef="#br0" timeOffset="48680.1551">1477 4898 859,'0'0'361,"0"0"-306,0 0 89,0 0-7,0 0-82,0 0-21,-2 0-34,4 10-14,1 4-55,-3 4-161,0 1-291</inkml:trace>
  <inkml:trace contextRef="#ctx0" brushRef="#br0" timeOffset="48827.16">1382 5078 1390,'0'0'67,"0"0"-45,0 0 9,0 0-9,0 0-22,0 0-124,23-16-94,-6 16-169</inkml:trace>
  <inkml:trace contextRef="#ctx0" brushRef="#br0" timeOffset="49032.4193">1721 4894 1319,'0'0'71,"0"0"-16,0 0 70,0 0-65,0 0-44,0 0-16,34-6-6,-22 5-44,-1 0-61,3-1-45,1 0-107,1-5-163</inkml:trace>
  <inkml:trace contextRef="#ctx0" brushRef="#br0" timeOffset="50703.1532">4760 4242 1290,'0'0'90,"0"0"-74,0 0 63,0 0-36,-15 87 23,2-22 0,-4 8-21,-3 2-26,-1-2-14,1-7-4,2-7-1,5-11-14,6-12-39,7-16-94,0-12-116,6-8-213,8-19-215</inkml:trace>
  <inkml:trace contextRef="#ctx0" brushRef="#br0" timeOffset="51041.364">4732 4424 808,'0'0'60,"0"0"20,0 0 89,0 0-100,0 0-50,0 0 18,61 36-4,-34-21-27,3-5 0,2-8-4,0-2 3,0-7-2,-3-12-2,-6-6 3,-5-3-1,-5-2 9,-5 1 8,-4 4 26,-4 4 0,0 7 2,0 8-1,0 5-19,-2 1-16,-4 11-12,-1 14-8,0 8 7,0 6 0,4 2 1,3-4-4,0-4-43,7-7-50,7-6 0,4-8-118,2-6-77,-1-4-197</inkml:trace>
  <inkml:trace contextRef="#ctx0" brushRef="#br0" timeOffset="51429.659">5192 4584 860,'0'0'222,"0"0"-213,0 0 160,0 0-91,0 0-34,0 0-21,58-2-8,-46 15 2,-1 2-4,-3 1-1,-2-1-5,1 2-5,-5-3-1,0 1-1,-2 0-4,0-3-10,0-4-5,-2-3 1,0-5 9,2 0 9,0-7 10,0-9 22,0-5 0,7-4-9,6-2 17,-1-1-7,3-1-21,-2 5-12,1 4-23,-1 7-88,0 9-73,6 4-215</inkml:trace>
  <inkml:trace contextRef="#ctx0" brushRef="#br0" timeOffset="52275.2678">5852 4724 816,'0'0'274,"0"0"-257,0 0 149,0 0-61,0 0-9,-7 55-26,-7-34-48,-2 3-19,-7 2-3,-8-2-73,-2-2-110,-1-6-202</inkml:trace>
  <inkml:trace contextRef="#ctx0" brushRef="#br0" timeOffset="52737.5076">6536 4282 925,'0'0'132,"0"0"13,0 0 17,0 0-82,0 0-32,0 0-14,-4 80 28,-3-32-17,3 0-29,1-1-9,3-5-7,0-7-7,0-5-60,7-8-112,9-10-105,6-11-268</inkml:trace>
  <inkml:trace contextRef="#ctx0" brushRef="#br0" timeOffset="53262.1826">6761 4396 1104,'0'0'81,"0"0"-74,0 0 144,0 0-64,0 0-62,0 0-25,-22 39-2,15 4 2,7-2-3,0-3-1,5-8-3,11-9-11,2-7-1,-1-10 3,0-4 16,-3-2 6,0-14 4,-5-8 8,-3-3-4,-6-3-8,0-3-1,0 0-1,-11-1-4,0 9-4,1 5-17,6 9 20,4 6-6,0 2 0,14 3-7,10 0 10,6 3 4,-1 7 0,-1 6 5,-8 3 2,-4 6 5,-7 2 0,-6 4-7,-1 2 3,-2-4 2,5-1-1,3-7-4,5-4-1,4-8-2,4-6 3,3-3 5,0 0 10,-3-12 13,-4-5-3,-6-4-2,-5-1 12,-6 0-21,0-5-7,-7 0-5,-12 2-7,-2 2-3,-4 6-13,-3 7-21,-5 9-47,-3 1-93,-3 8-142,-4 8-280</inkml:trace>
  <inkml:trace contextRef="#ctx0" brushRef="#br0" timeOffset="53625.6992">6045 4487 732,'0'0'218,"0"0"-188,0 0 113,0 0-45,0 0-42,0 0-32,-2 0-6,2 0 19,18-3 7,11-6 6,14-1-19,0-2-8,-3 3-18,-8 3-5,-10 6-50,-9 0-100,-9 2-188,-4 14-321</inkml:trace>
  <inkml:trace contextRef="#ctx0" brushRef="#br0" timeOffset="53818.403">5947 4672 1160,'0'0'92,"0"0"37,0 0 13,0 0-89,0 0-25,61-23-25,-28 17 1,7 2-4,4 1-39,3 1-57,-8 0-68,-2-2-169,-6 3-401</inkml:trace>
  <inkml:trace contextRef="#ctx0" brushRef="#br0" timeOffset="54235.9188">5803 4923 1198,'0'0'81,"0"0"-67,0 0 105,0 0-41,0 0-36,0 0-29,0 0-11,51 28-2,-51-13-23,0-1-35,-14-1-1,-7-1-8,-3-6-15,1-5 4,4-1 71,4-9 7,10-10 72,3-2 26,2 1-1,0 1-6,7 3-33,6 4-3,4 2-29,4 5-24,7 3-2,2 2-23,9 0-86,4 0-133,7 1-289</inkml:trace>
  <inkml:trace contextRef="#ctx0" brushRef="#br0" timeOffset="54873.5881">7349 4509 704,'0'0'99,"0"0"3,0 0 99,0 0-76,0 0-73,0 0-24,-41 58 19,41-24-13,0-1-18,9-6-5,7-8-3,5-6-1,1-7 6,2-6 2,-4-2 11,-2-12 1,-3-8 3,-6-3-2,-3-4-9,-5-4-1,-1 3-1,-1 3-10,-9 2 5,-2 8-7,-1 7-5,1 8-3,-3 2-16,-3 12-15,-1 9-26,8 1-38,4 0-51,7-3-130,0-4-218</inkml:trace>
  <inkml:trace contextRef="#ctx0" brushRef="#br0" timeOffset="55219.7257">7870 4746 854,'0'0'3,"0"0"83,-18 63 50,6-38-29,1-2-29,2-3-45,4-5-19,1-8-14,4-1-4,0-6-74,0 0-54,0-2 13,0-7-51,7-3 15,-3 0 110,3 1 25,-2 2 2,-1-4 8,-1 3 1,-2-2-49,0 2-78,-1-2-134</inkml:trace>
  <inkml:trace contextRef="#ctx0" brushRef="#br0" timeOffset="55804.697">8194 4302 980,'0'0'0,"0"0"1,0 0 38,0 0 17,-69 57 35,51-20-36,-2 7-19,-6 4-1,-3 1-1,-10-2-10,0-6-15,0-5-6,7-7-2,5-5-2,11-10 1,3-5-2,4-8 2,4-1 1,0-3 6,1-14 0,4-5 6,0-6 6,14-4-10,8-3-7,4 1 1,-4-3 6,3 1 1,-5-2 11,-8 5-5,-5 1-1,-7 7-7,-5 5-7,-15 5-1,-3 10-6,-1 5-9,0 3 5,8 21 4,7 10 6,9 13 2,10 7 24,23 2 24,11-3 15,8-4-10,-4-4-12,-5-3-19,-13-2-9,-13-4-13,-7-1-2,-10-5-1,0-5-23,0-3-23,-14-7-60,-3-7-148,2-8-364</inkml:trace>
  <inkml:trace contextRef="#ctx0" brushRef="#br0" timeOffset="56127.9598">8699 4307 1415,'0'0'30,"0"0"88,0 0-36,0 0-43,0 0-16,7 91 25,-7-38-20,0 0-19,-1-3-9,-5-5-4,-1-5-24,2-7-37,5-5-40,0-10-123,7-14-153,12-4-281</inkml:trace>
  <inkml:trace contextRef="#ctx0" brushRef="#br0" timeOffset="56378.9032">8953 4452 308,'0'0'538,"0"0"-525,0 0 68,0 0 1,0 0-53,0 0-19,-71-2 12,61 32 29,7 2 41,3-1-6,11-2 0,8-1 28,-1-2-25,-2-3-24,-7-2-26,-7 0-26,-2 0-12,-11 0-1,-9-4-17,-6-2-35,-3-9-77,1-6-72,3-6-137,7-18-216</inkml:trace>
  <inkml:trace contextRef="#ctx0" brushRef="#br0" timeOffset="57009.0063">8865 4475 270,'0'0'762,"0"0"-751,83-67 66,-50 57 57,1 9-71,0 1-17,-1 9-20,-3 12-6,-8 6-3,-7 6-2,-8 3-5,-7 1 1,0 2-3,-10-1 3,-3-1 3,4-5-3,2-5-1,7-8-5,0-6 3,2-6 0,10-6 12,6-1 7,2-5-4,-1-9-9,-3-6-5,-3-2-3,-6-3-2,-5-3-3,-2-1-1,0-1-24,-9 2-2,-2 6-18,4 8 2,1 6-3,2 5 6,3 3 0,1 0-25,0 0-62,0 0-7,6 2 35,17 1-19,8-3 14,11 0-52,6-5 109,1-5 46,-5 4 50,-9 0 118,-11 6 6,-10 0-35,-9 6-27,-3 10-45,-2 8-8,0 1-2,-4 2-12,1 2-2,3-3-16,0-1-9,7-5 3,10-3-6,2-4 4,2-6 7,-1-6-2,-1-1 8,-1-2-11,-7-13 7,-2-5 0,-6-3-4,-3-5-12,0 1 1,-13 3-13,-1 5 0,-1 5-5,1 5-12,-2 5-32,1 4-52,-3 0-129,2 3-198</inkml:trace>
  <inkml:trace contextRef="#ctx0" brushRef="#br0" timeOffset="59937.0451">4741 5756 157,'0'0'81,"0"0"-7,0 0 87,0 0-6,0 0 19,0 0-5,0 0 9,-9 8-31,16-24-47,13-12-60,12-13-29,12-11-6,5-7 15,1-5 2,-7-6 0,-8 1-6,-12 6 33,-12 11-25,-11 19-12,0 14 9,0 11-7,-12 8-14,-6 16 0,-4 26-10,-4 24 2,4 12 4,8 4 3,7-4 0,7-11 0,0-11-3,7-12 0,7-15-12,4-11-6,0-10-23,7-8-56,2 0-39,1-11-122,-1-7-266</inkml:trace>
  <inkml:trace contextRef="#ctx0" brushRef="#br0" timeOffset="62599.1716">5268 5877 174,'0'0'4,"0"0"23,0 0 19,0 0 2,0 0 13,0 0-20,0 0-26,0-18 31,0 16 3,0 0 22,0 2 2,0 0-9,0-2-5,0 1-16,1 1-3,-1-2 10,2 0-8,-2-1-13,0 0-14,2 0 1,-2 1-7,0 2 1,0 0-4,0 0-2,0 0 0,0 0-2,0 0 0,0 0 0,0 0 0,0-2 1,0 2 1,0 0 4,1 0-1,-1 0 1,0 0-5,0 0 1,0 0 0,0 0 0,0 0-2,0 0 0,0 0-2,0 0 0,0 0-1,0 0-2,0 0-1,0 0 0,0 0-4,0 0-2,0 0 1,0 0-1,0 0 6,0 0 0,0 0-1,0 0-3,0 0 3,0 0-7,0 0-1,0 0 1,0 0-5,0 0-8,0 0-19,0 0-15,0 0 10,0 0-32,2 0-69,4-5-204</inkml:trace>
  <inkml:trace contextRef="#ctx0" brushRef="#br0" timeOffset="64549.143">5278 5900 336,'0'0'16,"0"0"21,0 0 29,0 0-40,0 0-19,0 0-7,0 0-14,2-7-10,-2 7 2,0 0 14,0 0 5,0 0 3,0 0 2,0 0 6,0 0 5,0 0 17,0 0 5,0 0 6,0 0-1,0 0-9,0 0-18,0 0-7,1 0-4,-1 0-2,0 0 0,0 0 0,0 0 0,0 0 1,0 0 4,0-1 22,0 1 19,0-2-1,0-1-6,0 1 3,1 0-7,0-4-6,1 4-10,-2-3 4,2 0 30,-2 1-13,0 0 0,0-1-3,0 2 12,0 0 11,0 0-17,0-1 7,0 0 3,-2 1 17,2 0-2,-2 2-6,0 1-12,2 0-15,0 0-12,-1 0-10,1 3-8,0 14-3,0 10 0,0 6 12,0 5 1,0 2-1,0-5-6,0-3-3,0-8-4,-2-6-2,2-7-1,0-4-16,0-5-20,0-2-19,0 0-46,9 0-52,5-11-62,4-7-223</inkml:trace>
  <inkml:trace contextRef="#ctx0" brushRef="#br0" timeOffset="64745.5957">5503 6076 594,'0'0'715,"0"0"-710,0 0 10,0 0 50,0 0 11,-18 59-32,2-34-44,0 0-17,2-4-106,3-9-182,5-10-400</inkml:trace>
  <inkml:trace contextRef="#ctx0" brushRef="#br0" timeOffset="65139.3782">5690 5921 434,'0'0'668,"0"0"-664,36-66 111,-24 57 11,-1 6-43,5 3-26,2 12-46,5 16 4,-3 6 4,-8 7-2,-5 0-1,-7-4-12,0 0 0,-3-7-4,-10-2-5,-1-7-10,0-6-20,0-8 0,1-7-1,2 0 36,1-12 3,1-1 2,7 1 21,0 3 23,2 5-9,0 0-7,4 4-11,14 0-13,3 4-3,4 5-2,3 3-4,-2 0-2,2-1-40,3-4-91,0-5-89,-2-2-352</inkml:trace>
  <inkml:trace contextRef="#ctx0" brushRef="#br0" timeOffset="65390.6788">6357 5737 1061,'0'0'71,"0"0"50,0 0 26,0 0-48,0 0-26,0 0-37,0 0-18,5-9-8,8 9-1,3 0-2,2 0-7,2 0-5,-2 0-57,-1 0-119,-2 0-154,-6 0-344</inkml:trace>
  <inkml:trace contextRef="#ctx0" brushRef="#br0" timeOffset="65584.1572">6375 5820 1061,'0'0'227,"0"0"-196,0 0 150,0 0-84,0 0-46,0 0-32,40-2-15,-33 2-4,-4 0-5,1 3-36,1 0-33,2-3-61,6 0-23,8-4-180,9-12-356</inkml:trace>
  <inkml:trace contextRef="#ctx0" brushRef="#br0" timeOffset="66236.3427">7068 5552 505,'0'0'56,"0"0"90,0 0-1,-13-74-28,13 45-16,0-5 1,9 1-15,5 0-12,0 6-16,2 8-3,-2 6-14,-2 9-25,0 4-17,0 10-4,-1 19-12,-2 10 7,-9 4-18,0 4 2,-13 0 6,-8 1-5,-2-3 5,2 0 9,6-6 10,6-8 1,9-5-1,0-8 0,13-7 7,8-4 11,-3-6 3,5-1 3,-6-1 2,-2-13-13,-4-2 3,-4-4-4,-7-4-5,0-5-1,-19-5-4,-7-2-2,-6-3-7,-3 5-3,6 3 8,4 7-7,7 7-8,8 6-27,6 5-22,4 6-89,4 0-84,19 0-233</inkml:trace>
  <inkml:trace contextRef="#ctx0" brushRef="#br0" timeOffset="66576.3346">7485 5394 160,'0'0'1079,"0"0"-1071,0 0 45,0 0-3,0 0 20,-41 75-8,35-42-47,6 0-9,0-3 0,9-2-4,9-7-1,2-8 4,3-6 3,0-7 6,0 0 16,-1-13 6,-5-8 7,-6-2-7,-5-4-9,-6-4-3,0-1-10,-11-3-8,-9 4-6,-3 3-2,1 7-2,3 10-12,4 7-2,2 4-23,0 7-52,4 9-71,-1 6-83,6 1-117,4-3-335</inkml:trace>
  <inkml:trace contextRef="#ctx0" brushRef="#br0" timeOffset="67675.7138">8040 5567 820,'0'0'230,"0"0"-230,1-66 144,-10 48-50,-12 3-41,-3 5-22,-2 5-29,3 5 1,3 3-2,6 18 2,5 10 3,7 10 12,2 3 7,1-1-15,16-5-10,5-6 0,4-6-27,4-7-55,2-9 18,-1-8-61,1-2 21,-7-8 4,-2-9 48,-5-4 52,-5-4 24,-4 2 20,-4 2 26,-5 3 12,0 6 8,0 7-32,0 4 0,0 1-13,0 5-36,0 14-7,0 4 2,0 3 1,0 0-3,2-3-2,0-4-4,1-4-24,-1-7-6,1-6-19,1-2-5,1-6 47,-1-11 11,2-5 1,1-2 37,-1 0-3,2 2 28,-1 5-11,2 7 5,0 3 10,3 7-20,2 0-22,4 7-11,-1 11-2,-3 2-5,-4 3-5,-3 0-1,-5-2-1,-2-3-7,0-6-20,-1-6-23,-5-6-3,2 0 35,3-14 18,1-8 9,0-2 12,3-1 29,8 0-13,3 4 17,4 4 6,2 5-16,0 7-4,-1 5-9,-1 0-10,-3 15-10,-3 4-6,-3 3 1,-4 2-5,-4 0-1,-1-1-20,0-1-28,-1-4-24,-8-3-48,-2-5-152,2-6-260</inkml:trace>
  <inkml:trace contextRef="#ctx0" brushRef="#br0" timeOffset="68188.4238">8840 5642 173,'0'0'315,"0"0"-209,0 0 147,0 0-68,0 0 2,0 0-36,-3 3-15,8-3-41,9 0-41,6 0-21,7-2-20,0-1-5,3 2-8,-4-1-14,-5 2-59,-6 0-118,-8 5-144,-7 5-306</inkml:trace>
  <inkml:trace contextRef="#ctx0" brushRef="#br0" timeOffset="68318.7473">8888 5768 1222,'0'0'46,"0"0"100,0 0-24,0 0-65,0 0-52,0 0-5,58 15-93,-36-11-142,9-4-287</inkml:trace>
  <inkml:trace contextRef="#ctx0" brushRef="#br0" timeOffset="70744.0203">9475 5634 351,'0'0'110,"0"0"42,0 0-5,0 0-41,0 0-20,0 0 1,-15-56-8,11 43-9,2-2-14,-3 2-25,5-2 1,0-1-1,0-1 2,3-3-2,10 1-6,2 3 0,2 4-10,2 4-1,-4 7-3,1 1-6,0 7-5,-4 9 1,-3 4 0,-7 3 0,-2 3-1,-2 3 0,-10-1-3,-4 3 1,0-3-3,1 0 5,1-5-2,0-3-3,7-1-1,0-4-2,7 0 5,0 1 2,0 1-1,3 0 2,1 0 1,1-2 0,-1-3-1,-1-5 0,1-2 1,-2 0 0,1-5-1,-1 3 2,1-3 0,2 0 1,1 0 5,1 0 8,1 0-1,0 0-5,0-2 2,-1-3-1,-2 0-2,-1-1-4,-1 1 2,1 0 3,-3-1-5,0-1-2,2-1 0,-3 1-2,2-2-1,3-1 1,-3 0 1,2-1-2,-1 2 1,-1 2 2,-2-1 6,0 0-3,0 2 1,0 0-1,0 0-3,0 2-2,0-2 1,0 2-2,0 1 1,0-2-1,-3 2 0,-1-1 2,1 1-2,-3-2 0,0 1 0,0-1-3,0 1 1,1-1 4,-1 0-4,1 1 1,1 0 1,1-1 0,1 3 3,-2-2-3,1 1-4,-4-1 4,2-2 0,-3 1-3,-2 1 1,1-1-6,0 2 1,2-1-5,4 1-7,0 0-21,3-1-22,0-1-38,2 0-64,14 0-85,4-1-130,3 1-99</inkml:trace>
  <inkml:trace contextRef="#ctx0" brushRef="#br0" timeOffset="71424.9455">10057 5483 810,'0'0'84,"0"0"40,0 0 30,0 0-67,0 0 4,0 0 0,-31 53-9,14-33-23,-1 2-23,-5 0-15,2 2-11,-1-2-7,1-1-1,3-4-2,5-4-5,3-3-10,7-3-6,0-2-3,2-2 5,1 1 1,0-2 10,0 3 1,0-2 7,0 2-2,0-1 1,0-1-1,0-1 1,0-1-1,0 0 0,0-1 0,0 1 2,0 1 0,0 2 0,0 0 0,3 1 1,1 3 0,-1-1 1,1 1 0,1-2 3,1 0-3,1-3 6,3-1-4,5-2 3,2 0 3,5 0-2,-1-2-5,-1-7 0,-1-5 1,-4-3 1,1-6-2,-4-5 3,-1-3-1,-4-4 5,-3-3 3,-4-1-7,0 1 6,-9 6-9,-2 8 2,0 8-5,0 8 0,1 4-5,0 4-12,2 0-19,1 1-45,5 11-61,2 1-116,4 0-172</inkml:trace>
  <inkml:trace contextRef="#ctx0" brushRef="#br0" timeOffset="71637.7644">10407 5494 631,'0'0'755,"0"0"-747,0 0 83,0 0-21,0 0-25,0 0-5,-25 78-29,4-45-9,0-2-2,2-2-2,5-7-51,5-4-86,4-6-105,4-8-237</inkml:trace>
  <inkml:trace contextRef="#ctx0" brushRef="#br0" timeOffset="71831.612">10298 5535 1189,'0'0'95,"0"0"56,0 0-22,0 0-65,0 0-23,66 30-14,-50-2 0,-2 2-11,-2-1-9,-3 0-7,-1-3-2,2-3-29,-1-3-50,4-7-133,3-5-207</inkml:trace>
  <inkml:trace contextRef="#ctx0" brushRef="#br0" timeOffset="72041.2699">10701 5512 1449,'0'0'71,"0"0"-23,0 0 66,0 0-69,0 0-27,11 56-10,-11-19 3,0 0-11,0-5 0,0-1-33,2-4-40,6-6-95,7-7-119,3-10-319</inkml:trace>
  <inkml:trace contextRef="#ctx0" brushRef="#br0" timeOffset="72369.2801">10972 5577 1299,'0'0'35,"0"0"111,0 0-39,0 0-69,0 0-32,0 0-3,0 66 2,4-39-2,6-1 0,3-6-3,0-6 0,-1-8-3,2-6-2,2 0 5,-1-10 2,-1-11 0,-4-3 5,-6-5-2,-4 1 2,0-2 5,-12 1-3,-7 1-9,-2 7 0,2 8-6,6 9 2,4 4-7,7 0-12,2 6-22,0 6-27,1 3-54,9-1-77,-1 1-122,0-5-323</inkml:trace>
  <inkml:trace contextRef="#ctx0" brushRef="#br0" timeOffset="72605.701">11221 5352 1184,'0'0'82,"0"0"-5,0 0 109,0 0-83,0 0-43,0 0-37,19-34-16,-9 34-6,5 0-1,3 0-4,5 1-18,2 4-60,3-2-124,1-3-231</inkml:trace>
  <inkml:trace contextRef="#ctx0" brushRef="#br0" timeOffset="72933.2291">11565 5162 1285,'0'0'30,"0"0"35,34-60 63,-21 51-38,-2 5-33,2 4-44,1 4-9,-3 13-4,-2 6 0,-7 8 0,-2 2-5,-6 3-15,-12 0-9,-1-1-12,1-5 2,2-4 14,7-10 12,5-7 9,4-7 4,0-2 7,12 0 31,8 0 2,6-7-17,4-1-23,-2 1-8,4 1-116,2 5-185,-2 1-299</inkml:trace>
  <inkml:trace contextRef="#ctx0" brushRef="#br0" timeOffset="73479.7368">11957 5489 1083,'0'0'307,"0"0"-303,0 0 55,0 0-20,0 0-1,0 0-21,5 73-14,-13-52-3,1-4-19,2-5-32,3-7-28,2-5 30,0 0 43,0-17 6,6-6 4,5-2 24,1 0 12,0 2 21,2 6-4,-2 2 4,-3 7-10,0 6-19,-2 2-9,2 0-20,3 15-3,-1 6-2,-2 3 2,-4 2 0,-3-1-5,-2-2-9,0-5-4,0-6-17,-4-4-22,1-8 0,1 0 17,2-7 40,0-12 4,0-8 9,11-2 23,6-1 16,2 2-13,3 5 11,-1 6-7,-1 8-10,-2 6 3,-2 3-14,-1 5-9,-1 14-8,-1 6-1,-2 4-1,-1 1-2,-6 3-1,-1-2-17,-3 0-35,0-2-41,0-4-168,-7-7-502</inkml:trace>
  <inkml:trace contextRef="#ctx0" brushRef="#br0" timeOffset="75051.0282">5720 6097 690,'0'0'135,"0"0"-114,0 0 78,0 0 30,0 0-23,0 0-20,0 0-39,-24-34-27,23 34-20,-2 0-2,-6 0-4,-2 2-10,-3 4 3,0-3-13,5-3-5,2 0 30,5 0 1,2-13 21,0-2 18,7-4-11,6 1 1,3 6 23,1 5 7,-3 5-18,-4 2-12,1 4-17,-6 12-8,-5 8-1,0 6-3,-22 4-8,-8 2-12,-7-1-20,-1-5-21,1-9 1,4-10 19,10-11 23,6-5 18,13-20 14,4-10 51,10-8 21,22-3-14,10-1-11,8 3 0,0 9-12,-2 9-9,-7 9-19,-11 12-9,-9 5-10,-8 12-1,-9 16-2,-4 10 0,-17 5-15,-13 2-9,-8-1-5,-3-7-5,4-9-2,8-9 10,10-14 5,10-5 9,9-13 12,0-12 0,18-5-24,13-3-62,10 1-89,8 7-149,2 5-247</inkml:trace>
  <inkml:trace contextRef="#ctx0" brushRef="#br0" timeOffset="75794.6972">5658 6810 733,'0'0'234,"0"0"-197,34-62-12,5 28 67,12-10-55,5-3 9,-6 1 21,-9 3-10,-14 5-12,-11 4 0,-12 5 11,-4 7-12,-4 7-12,-12 11-8,-7 4-20,-4 23-4,0 21-5,3 17 2,7 8 2,6 4 1,10-2-5,1-10-13,7-9-37,9-15-58,7-10-40,1-11-42,-3-9-2,-2-7-36,-6 0 70,-3-11 65,-3-5 98,-1-4 37,-1-2 143,4-2 19,0 1-17,4 1-52,1 4 24,5 3-41,-4 8-21,3 4-13,-4 3-29,2 4-27,-4 13-18,-6 7 1,-6 3-5,0 3-1,-11-1-11,-12-1-9,1-6-23,1-3-13,4-7 7,6-6 21,7-6 28,0 0 1,2-6 23,2-2 21,0 1 7,0 4 2,0 2-29,4 1-12,7 0-13,10 2-3,1 8 1,-1 4-1,2 0-33,1-1-60,-1-1-31,2-7-168,0-3-202</inkml:trace>
  <inkml:trace contextRef="#ctx0" brushRef="#br0" timeOffset="76006.0501">6514 6814 1157,'0'0'91,"0"0"48,0 0 14,0 0-85,0 0-22,70-21-31,-51 21-15,-2 0-15,-2 0-61,-4 6-111,-4 2-120,-7 0-285</inkml:trace>
  <inkml:trace contextRef="#ctx0" brushRef="#br0" timeOffset="76116.6869">6564 6898 589,'0'0'522,"0"0"-473,0 0 108,0 0-127,0 0-30,63-12-69,-26 5-300</inkml:trace>
  <inkml:trace contextRef="#ctx0" brushRef="#br0" timeOffset="76814.5543">7280 6668 788,'0'0'59,"0"0"41,-2-69 83,2 44-72,0 2-19,1 2-17,6 3-7,1 7-16,1 4-18,1 2-12,3 5-14,3 0-8,4 11 2,0 9-3,-3 5 1,-8 6-7,-7 0-12,-2 1-6,-7-1-15,-7-3-13,-1-5 9,-1-7 4,2-5 7,3-4 18,8-3 13,3-4 2,0 0 23,0 0 40,5 0-9,6 0-23,-1 0 7,3 0-4,0 6-9,-3 9-7,-2 6-5,-6 1-3,-2 1-3,0-1-2,-12-4-5,-3-3-8,0-3-13,-1-6-27,0-4-22,2-2-6,3-4-4,5-11-27,6-6-38,9-5-61,15-5-125,9 1-35</inkml:trace>
  <inkml:trace contextRef="#ctx0" brushRef="#br0" timeOffset="77099.1031">7599 6643 692,'0'0'114,"0"0"9,0 0 60,0 0-96,0 0-49,0 0 27,7 75-27,-11-43-5,4-5-21,0-3 5,15-6-5,6-9 4,8-7 12,3-2 7,3-7 2,-1-12 2,-7-3 3,-6-3-12,-6-2 2,-8 1-14,-7-1-5,0 2-7,-9-1-4,-14 4-2,-7 4-8,-3 8-5,1 8-11,2 2-36,5 12-85,5 8-84,8 3-190</inkml:trace>
  <inkml:trace contextRef="#ctx0" brushRef="#br0" timeOffset="77983.8353">8104 6536 931,'0'0'99,"0"0"25,3-69 25,-3 57-66,-5 6 8,-6 6-53,-8 3-22,0 15-12,1 10-1,4 4 5,11 6-8,3-1 5,7-3-5,14-5-3,5-7-17,2-4-52,-1-9-15,-2-5-25,-3-4-40,-2 0-21,1-13-37,-2-5 28,-1-1 107,-4 0 75,-3 3 13,-4 1 91,-4 6 61,-2 5-3,-1 3-29,0 1-20,1 0-42,4 14-60,1 4 8,1 2 7,0-2-16,-2 3-10,-3-4 0,-1-2-31,-1-3-78,0-2-11,0-9-38,0-1 28,0-3 93,0-13 37,8-4 41,3-4 37,3 2 28,1 1 31,1 4-22,-2 6-13,-1 4-37,-1 7-6,-1 0-27,1 2-16,-3 10-11,0 5 1,-2 2-6,-4-1-3,-1-1 0,-2-2-21,0-4-17,0-4 0,0-4-10,-2-3 1,2-1 46,0-12 4,0-5 12,0 0 12,4-3 5,7 2 15,3 2 7,1 3 4,2 5 12,0 5-15,-2 4-17,1 0-14,-3 13-9,-4 2-5,-2 2-2,-2-1-5,-5 1 0,0-2-13,0-2-51,0-1-106,4-4-106,5-6-251</inkml:trace>
  <inkml:trace contextRef="#ctx0" brushRef="#br0" timeOffset="78450.0145">9172 6604 462,'0'0'410,"0"0"-347,0 0 125,0 0-43,0 0-61,0 0-27,66-34-31,-49 34-19,2 0-7,0 0-20,-4 6-66,-4 4-139,-8 0-170</inkml:trace>
  <inkml:trace contextRef="#ctx0" brushRef="#br0" timeOffset="78599.048">9255 6699 892,'0'0'114,"0"0"-20,0 0 80,0 0-108,0 0-23,0 0-43,24 0-9,4 0-76,7-4-136,2-6-161,-1-2-209</inkml:trace>
  <inkml:trace contextRef="#ctx0" brushRef="#br0" timeOffset="79379.0769">9848 6561 428,'0'0'134,"0"0"-74,0 0 105,0 0-86,0 0 2,0 0-20,-9-47-28,8 43 1,-1-3 28,2-2-26,-3-3 1,3-2 1,0-1-12,0 3 4,0 0 15,3 4-14,0 1-8,-1 4-2,0 3 3,3 0-12,2 0-11,6 0-1,3 0 0,2 7 0,-2 4 1,-5 2 0,-2 0-1,-6 1-3,-3 1 0,0-3-10,0-1 7,-7-4-1,0 0 6,-2-1-2,2-3 3,-2 2 3,1 0-1,-4 2-1,0 1 0,-1-1-1,2 1 0,3-2 0,-1-1-1,5-3 2,2 0-1,2-1 0,0-1 3,0 0 0,0 0-1,0 0 4,0 0 0,0 0 2,0 0-1,0 0 2,0 0 6,6 0 6,3-3-9,3 1-1,4 0 11,-1 2 1,-1 0-3,0 8-5,-2 6-6,-1 4-5,-3 2-1,-5 1 4,-3 2-2,0-2 1,-13 0-6,-6-2-1,-5-4-2,-1-3 2,2-4-9,0-8-15,6 0-10,2-2-25,8-13-22,7-3-42,5-7-97,20-2-182</inkml:trace>
  <inkml:trace contextRef="#ctx0" brushRef="#br0" timeOffset="79701.2919">10089 6483 673,'0'0'205,"0"0"-137,0 0 118,0 0-88,0 0-63,0 0 13,11 81-8,-13-49-6,2 1-1,0-4-14,4-4 3,12-8-10,1-3-8,5-9 8,0-5 1,-1 0 10,-1-7 6,-3-11-7,-2-5 0,-6-2 1,-3-5 1,-5 0-8,-1-1-8,-4 3-5,-8 4-3,-4 6-4,0 9-3,1 7-12,-2 2-22,4 6-39,6 10-42,6 0-94,1-1-121,18-5-314</inkml:trace>
  <inkml:trace contextRef="#ctx0" brushRef="#br0" timeOffset="79905.8493">10751 6431 1257,'0'0'58,"0"0"25,0 0 47,0 0-83,0 0-1,-39 59-6,10-23-29,4-1-9,4-4-2,4 0-4,5-6-41,4-3-91,4-6-118,2-8-192</inkml:trace>
  <inkml:trace contextRef="#ctx0" brushRef="#br0" timeOffset="80100.6891">10567 6481 525,'0'0'883,"0"0"-878,0 0 146,0 0-71,0 0-37,0 0-9,68 40-11,-50-9-12,-2-2-8,1 2-3,0-2-9,-1 0-48,-1 0-60,2-5-161,-1-8-273</inkml:trace>
  <inkml:trace contextRef="#ctx0" brushRef="#br0" timeOffset="80610.0071">10999 6550 1342,'0'0'53,"0"0"45,0 0 48,0 0-89,0 0-31,0 0-26,13 11 0,-21 24 0,3 2-2,1-2-30,3-2-18,1-4-63,0-7-57,9-9-41,9-7-40,3-6-89,6-6 64,1-13 52,-3-4 224,-2-5 123,-3 0 190,-8 0-65,-4 3-93,-7 6-9,-1 7-23,0 5-43,0 7-2,-9 0-56,1 13-8,2 8 5,6 2 10,0 0-5,7-2-11,9-3-1,2-5 0,4-7-3,-1-6-1,-1 0 7,-3-10 3,-2-8-3,-6-4 1,-6-3 9,-3 1 2,0 1 7,-7 1-21,-7 4 6,0 4-16,1 5-3,0 4-5,6 4-17,2 1-28,3 0-30,1 1-45,1 7-71,0-3-77,0-3-283</inkml:trace>
  <inkml:trace contextRef="#ctx0" brushRef="#br0" timeOffset="80815.0409">11393 6266 287,'0'0'1019,"0"0"-1002,0 0 108,0 0-43,0 0-53,68-36-28,-45 36-1,2 4-58,2 4-68,-2-1-123,2-5-239</inkml:trace>
  <inkml:trace contextRef="#ctx0" brushRef="#br0" timeOffset="81177.5147">11784 6223 441,'0'0'174,"0"0"-167,0 0 101,0 0-52,0 0-16,0 0 20,-34-56 11,34 44 33,5 2 10,7 3-33,2 5-9,-1 2-16,-1 4-24,-5 15-23,-6 7-4,-1 3-5,-9 2 0,-9-1-16,-5-1-4,2-4-4,4-1 6,6-3 16,9-5 2,2-4 3,8-3 23,14-6 10,4 0-7,3-3-27,2 0-2,-3 0-81,-3-3-199,-2-2-339</inkml:trace>
  <inkml:trace contextRef="#ctx0" brushRef="#br0" timeOffset="81750.0178">12099 6538 1214,'0'0'82,"0"0"-24,0 0 64,0 0-75,14 67-11,-14-41-25,-1 1-11,-8-2-3,1-5-29,1-4-22,3-6-17,1-7-6,3-3 34,0-9 43,0-10 3,0-8 5,8-2 13,3 0 28,2 2-4,1 5 16,0 6 7,2 5-12,-4 6-23,1 5-18,1 0-12,-1 16-3,-1 4 0,-3 4 0,-5-1-1,-4-1-9,0-4-6,0-4-16,-2-6-9,-3-6 0,3-2 8,0-4 32,2-10 1,0-8 5,4 0 23,9-2 17,4 2-5,4 6-3,1 5 2,1 6 5,1 5-11,-3 5-5,-3 13-19,-4 6-3,-4 4-6,-5 2 1,-5-1-2,0 0-16,0-1-40,-12-2-43,-2-4-185,1-12-505</inkml:trace>
  <inkml:trace contextRef="#ctx0" brushRef="#br0" timeOffset="83340.087">14065 5278 294,'0'0'227,"0"0"-98,0 0 56,0 0-35,0 0-15,0 0 4,0 0-55,-12-5-18,18-4-30,2-4-11,4-5-10,2-6-3,6-7-4,4-9 2,6-10 4,-1-9 1,-1-8 2,-5-1 16,-8 5-5,-6 7-2,-9 15 8,0 16-14,0 13-1,-2 12-6,-9 7-13,-5 26-13,-2 15 10,1 15 2,4 0-1,5 0 1,4-6 1,4-4-4,0-8 0,4-5-12,9-7-8,5-6-15,2-4-48,1-2-41,4-3-31,-5-2-96,-2-4-141,-1-4-94</inkml:trace>
  <inkml:trace contextRef="#ctx0" brushRef="#br0" timeOffset="83856.4657">14448 5331 173,'0'0'443,"0"0"-342,0 0 97,0 0-33,24-63-48,-24 48-31,0 2-41,-7 4-17,-4 1-15,-1 8-13,1 0-4,-1 6-4,-1 12 2,2 4-2,3 2-5,4 1-7,4-3 0,0-6-9,0-5-8,11-6 11,5-5 13,3 0 12,1-7 1,1-9 2,-3 0 6,-2-1 19,-6 0 16,-4 2-1,-2 4 4,-4 4-5,0 4 8,0 3-3,0 0-25,0 17-19,0 18 0,0 12 4,0 14 26,4 3-5,3 4 6,0 1 4,-2-6-16,-3-4-13,-2-8 3,-4-7-11,-10-12 0,0-9 0,1-11-2,-1-10-4,0-2 0,1-17 6,1-12 1,5-12 0,4-14-1,3-10-6,6-8-25,8-7-49,3 1-71,-2 5-76,4 11-144,9 9-247</inkml:trace>
  <inkml:trace contextRef="#ctx0" brushRef="#br0" timeOffset="84247.3867">14911 5255 409,'0'0'104,"0"0"101,0 0-4,0 0-16,0 0 0,0 0-77,23 5-25,-5-5-29,4-2-39,4-4-15,0 1-19,-5 3-106,-7 1-116,-7 1-308</inkml:trace>
  <inkml:trace contextRef="#ctx0" brushRef="#br0" timeOffset="84420.4542">14959 5402 337,'0'0'650,"0"0"-563,0 0 105,0 0-101,0 0-76,64-20-15,-41 14-1,-2 1-57,-2-1-88,0-4-168,-2 0-334</inkml:trace>
  <inkml:trace contextRef="#ctx0" brushRef="#br0" timeOffset="84886.3535">15468 5221 620,'0'0'70,"0"0"37,0 0 62,-9-55-7,14 39-30,11 1-42,2 1-13,0 5 5,-2 3-19,-1 6-23,-3 3-15,-2 15-21,-5 10 1,-5 4-5,-6 6-2,-18 4-16,-7-2-21,-3-2-17,2-8-23,8-10 1,6-7 19,8-9 38,7-4 21,3 0 26,0-13 53,0-2-20,3-2-5,4 2-16,2 3-12,-1 6 1,-2 4-10,3 2-15,3 0-2,3 5-4,4 7 3,2-1-2,1 0-17,-1 0-7,1-3-33,-1-1-9,-2-2-37,1 0-98,-2-4-77,0-1-54</inkml:trace>
  <inkml:trace contextRef="#ctx0" brushRef="#br0" timeOffset="85469.7552">15806 5227 933,'0'0'84,"0"0"83,0 0-14,0 0-52,0 0-45,0 0-46,35 18 1,-29 6 3,-5 3-7,-1 1-7,0-3-7,-4-2-24,-5-5-26,1-6-20,2-6-28,4-6-27,0 0 45,2-13 71,0-10 16,8-6 9,6-3 33,4 3 40,-2 3 24,1 6-28,-2 7 8,-3 5-13,-3 3-21,-1 5-22,0 0-17,1 14-13,-2 5 1,-1 4-1,-5 2 0,-1 1-6,0-3 0,0-3-1,0-5-7,0-5-25,-1-5-5,-1-4 5,0-1 10,0-1 24,0-13 5,0-5 2,1-4 2,1 0 4,0 2 5,0-1 6,9 4 19,5 3-10,3 5 8,3 3-14,1 6-2,1 1-4,-2 1-1,-2 10-4,-2 6-5,-5 3-3,-4 2 0,-4 4-3,-3-4-5,0 0-9,-3-4-34,-5-3-54,1-4-63,2-8-143,5-3-258</inkml:trace>
  <inkml:trace contextRef="#ctx0" brushRef="#br0" timeOffset="86045.4129">16304 5162 529,'0'0'659,"0"0"-626,0 0 97,0 0-25,0 0-49,0 0-27,59 27-20,-55-1-7,-4 2-2,0 0-7,-6-5-24,-3-2-34,-1-5-24,4-7-26,3-9 1,2 0 39,1-13 72,0-9 3,0-5 25,6-1 31,7-1 17,2 2 9,0 2-13,1 6 3,1 5 7,-3 7-13,1 7-22,1 0-25,-2 8-14,0 11-1,-2 6-2,-4 2-2,-4 1 0,-2 1-2,-2-1-14,0-6-15,-6-7-20,0-5-1,2-10-1,-1 0 40,3-18 13,2-8 17,0-3 14,0-4 4,7 3 16,5 0-15,4 6-7,1 5 6,1 6-2,1 7-11,0 6-11,1 2-10,-2 15-1,-1 6-5,-5 4 2,-5 3-32,-5 4-34,-2-1-106,0 0-136,0-8-272</inkml:trace>
  <inkml:trace contextRef="#ctx0" brushRef="#br0" timeOffset="86537.4111">16978 5150 878,'0'0'229,"0"0"-165,0 0 101,0 0-67,0 0-13,0 0-34,8-14-35,-3 13-11,8 1-5,4 0-10,5 0-47,-1 0-91,0 1-103,-10 4-293</inkml:trace>
  <inkml:trace contextRef="#ctx0" brushRef="#br0" timeOffset="86692.8362">16946 5311 959,'0'0'216,"0"0"-112,0 0 69,0 0-106,0 0-45,0 0-22,86-35-46,-57 34-73,-1-3-112,-1 0-225</inkml:trace>
  <inkml:trace contextRef="#ctx0" brushRef="#br0" timeOffset="87314.1195">17537 5126 509,'0'0'507,"0"0"-489,0 0 130,0 0-37,0 0-32,0 0-19,2-24-45,-2 39-15,0 8 0,-11 6 6,-4 4-3,-5-1-3,-2-1-12,1-5-18,1-6-16,8-9-19,4-9 0,5-2 17,3-11 48,0-11 13,0-5 51,5-4-9,6 2 14,-1 2-4,1 6-1,-2 7 6,-3 7-24,-4 5-14,1 2-9,0 10-23,3 11 0,2 10 0,-2 5 1,0 1-1,-3 1 0,1-2-5,-3-4-8,-1-6-12,0-5-12,0-6-17,0-6-22,-3-5 8,-2-4 19,-2 0 15,-4-3 22,1-9 0,-2-1 10,1-3 2,4-2 1,2 0 13,3 1 17,2 3 17,0 6 10,6 2 16,8 6-37,6 0-12,3 1-12,-1 11-6,-1 0-5,-4 4-2,-2-3-2,-2-1-19,-3-3-47,0-1-53,-4-2-12,-1-3-61,-3-1-119,-1-2-99</inkml:trace>
  <inkml:trace contextRef="#ctx0" brushRef="#br0" timeOffset="87907.1297">17480 5267 912,'0'0'23,"0"0"15,-39-73 39,28 43-11,7 1 37,4 0-41,1 3-24,16 6 35,4 4-4,-1 6-2,0 8-9,1 2-19,1 12-18,-1 13-7,-1 12-1,-10 3-6,-6 1-3,-4 5-4,-9-1-10,-11-3-8,-5-4-18,-1-9-17,-1-7-24,2-9-6,1-8 9,4-5 36,3-2 38,6-14 5,4-3 42,6-3 25,1 1 3,0 1 11,5 4-25,6 8-11,5 8-13,3 0-17,3 11-12,3 9-5,-1 4 3,-2 0-3,0-1-3,-3-3-2,1-2-23,-1-1-25,-1-5-55,2-4-104,1-7-121,1-1-186</inkml:trace>
  <inkml:trace contextRef="#ctx0" brushRef="#br0" timeOffset="88112.9055">17931 5106 1220,'0'0'63,"0"0"61,0 0 3,0 0-69,0 0-12,0 75 3,-11-38-25,-3 5-13,-4-3-11,2-4-2,2-4-41,3-9-74,3-10-136,1-8-232</inkml:trace>
  <inkml:trace contextRef="#ctx0" brushRef="#br0" timeOffset="88284.2508">17797 5242 1056,'0'0'276,"0"0"-225,0 0 111,0 0-79,0 0-37,59-9-29,-36 26-9,-1 4-6,1-2-2,-1 2-14,-1-2-42,2-5-97,1-4-143,1-6-301</inkml:trace>
  <inkml:trace contextRef="#ctx0" brushRef="#br0" timeOffset="88477.2596">18204 5129 1416,'0'0'104,"0"0"-26,0 0 18,0 0-59,0 0-22,18 61-3,-13-23-4,-1 1-8,-1-2-13,2-1-35,1-8-41,2-9-143,4-6-193</inkml:trace>
  <inkml:trace contextRef="#ctx0" brushRef="#br0" timeOffset="88806.7362">18409 5184 1085,'0'0'212,"0"0"-191,0 0 75,0 0-71,0 0-23,5 58 15,5-24-12,4-1 1,5-5-3,1-7 1,1-8-1,-1-8 10,-2-5 29,0-6-5,-1-15 0,-4-6-9,-6-4-8,-7-1 8,0 0-11,-5 3-12,-9 2-5,-1 7-5,-3 5-7,1 6-10,3 9-3,3 0-16,2 4-22,5 9-13,4 2-29,0 0-87,0-2-120,0-3-334</inkml:trace>
  <inkml:trace contextRef="#ctx0" brushRef="#br0" timeOffset="89042.6647">18501 4979 960,'0'0'169,"0"0"-74,0 0 96,0 0-70,0 0-59,0 0-42,46-41-19,-25 39-1,2 1-15,-1 1-64,-2 0-147,-3 0-151,-2-1-319</inkml:trace>
  <inkml:trace contextRef="#ctx0" brushRef="#br0" timeOffset="89474.66">18733 4816 17,'0'0'1085,"0"0"-1060,0 0 57,17-57 30,-8 50-19,0 5-22,2 2-51,2 2-16,-1 14-4,-2 6-1,-4 2 0,-6 4-13,0-2-35,-7-2-24,-8-3-17,-3-4-48,3-8-16,3-6-5,6-3 89,6-2 70,0-10 105,3-3 56,11 1 21,0 2-59,-1 2-27,-2 5-22,-4 5-31,2 0-22,0 12-19,0 9-1,0 2 1,-4 2-2,-5 0 0,0-2-7,0-2-1,-6-2-28,-10-5-7,0-7-27,-1-4-25,2-3-51,5-1-21,4-10-66,3-3-190</inkml:trace>
  <inkml:trace contextRef="#ctx0" brushRef="#br0" timeOffset="90043.9443">18959 5040 912,'0'0'256,"0"0"-253,0 0 68,30 66-18,-30-41-5,0 0-23,0 0-22,-4-6 0,-3-1-3,0-5-30,4-8-14,2-3-8,1-2 8,0-3 44,0-11 23,0-5-19,2-4 26,7-1-4,0 2 1,0 1 14,2 4 8,-2 5 26,0 4-20,-2 5-17,1 3-20,2 0-18,1 14-1,2 8-7,-3 3 8,-5 4 0,-5-4-8,0-3-21,0-3-25,0-7 8,-2-5-16,-1-6 14,1-1 43,2-10 5,0-9 9,0-3 16,7-2 30,4 0 2,1 2-4,-1 4-8,3 7 8,-1 4 1,-1 6-17,4 1-13,2 8-11,-1 9-1,0 5-4,-5 3-4,-3-1-2,-5 1-2,-2 0-17,-2 2-16,0-2-49,0 0-108,-2-5-167,-7-8-406</inkml:trace>
  <inkml:trace contextRef="#ctx0" brushRef="#br0" timeOffset="93819.676">14001 6400 1161,'0'0'64,"0"0"-57,0 0 86,0 0-29,0 0 15,-36 74 5,25-36-41,1 0-20,-1-1-18,1-5 1,1-4-6,2-7-2,5-6-20,2-8-27,0-7-17,0 0 7,11-17 41,7-12 11,5-10 7,0-8 2,0-4 13,-1-4 20,-5 6 4,0 6 8,-4 14 7,-4 7 1,0 9-9,-3 8 0,-2 3-16,2 2-2,5 9-17,5 15-9,2 13 15,-1 11 0,-6 4-7,-4 1-2,-4 1-6,-2-6 0,1-8-2,-1-9-1,2-6-23,-3-10-29,3-7-21,-3-4-12,0-4-71,0 0-46,0-12-55,-11-8-211</inkml:trace>
  <inkml:trace contextRef="#ctx0" brushRef="#br0" timeOffset="94039.2603">13960 6568 806,'0'0'222,"0"0"-139,0 0 100,0 0-75,0 0-22,0 0-27,21 0-27,1 0 1,5 0-16,8 0-17,3-7-5,-1-1-58,-3-2-79,-3 2-106,-5 0-191</inkml:trace>
  <inkml:trace contextRef="#ctx0" brushRef="#br0" timeOffset="94341.0462">14486 6567 89,'0'0'768,"0"0"-724,0 0 136,0 0-8,0 0-56,0 0-20,6 1-36,8-1-15,8 0-7,6 0-17,1 0-20,-3 0-1,-8 0-46,-4 0-92,-6 0-159,-5 2-278</inkml:trace>
  <inkml:trace contextRef="#ctx0" brushRef="#br0" timeOffset="94503.5276">14506 6695 1222,'0'0'20,"0"0"45,0 0 5,0 0-61,72-5-9,-55 12-102,0-1-211,5-3-416</inkml:trace>
  <inkml:trace contextRef="#ctx0" brushRef="#br0" timeOffset="95067.446">15181 6540 1198,'0'0'58,"0"0"66,0 0 35,0 0-78,0 0-23,0 0-37,-7 43 2,6-6 19,-1 2-19,1-1-14,-1-1-9,2-3-7,0-3-45,0-6-38,11-7-158,5-9-223</inkml:trace>
  <inkml:trace contextRef="#ctx0" brushRef="#br0" timeOffset="95403.7524">15385 6574 1162,'0'0'78,"0"0"-45,0 0 128,0 0-82,0 0-48,0 0-28,-30 62 1,25-21 1,5 1-5,2-6 0,13-7-2,5-6-3,2-9-5,-1-11 10,1-3 3,-1-7 4,-1-14 4,-2-6 8,-8-4 7,-5-2 1,-5-1-3,-1 4-9,-15 3-6,-1 5-3,-2 6-6,3 8-2,0 4-9,3 4-8,1 4-29,1 9-38,4 4-33,5-1-82,2-1-77,9-5-155</inkml:trace>
  <inkml:trace contextRef="#ctx0" brushRef="#br0" timeOffset="96153.7646">15848 6532 994,'0'0'77,"0"0"40,0 0 38,0 0-72,0 0-11,0 0-57,-43-20-14,32 48 0,3 8-1,7 3 0,1 0 0,9-6-5,12-5-26,4-5-14,0-6-10,-2-7-20,-1-10 2,1 0-12,-2-8 25,-1-11 32,-2-4 15,-5 0 13,-6-1 16,-4-1 9,-3 3 22,0 7 13,0 4 3,0 7-18,-2 4-8,-1 0-13,1 10-24,1 8-5,1 6 5,0 1 0,0-1 0,7-2-9,1-2-22,1-6-31,-1-3-42,-2-6 21,0-5 54,-1 0-2,-1-9 29,-1-8 2,1-2 22,2-3 20,-1 1 27,2 3 27,0 3-34,-2 3 0,3 7 0,0 4-10,1 1-22,4 4-16,-1 10-6,1 4-3,-4 0-3,-2 0-2,-4-2-8,-2-4-24,-1-4-18,0-4 1,0-4-6,0 0 29,0-4 26,0-10 6,0-4 14,0 0 5,3-1 8,6 3 19,0 4-2,2 3 11,1 5-8,-1 4-20,1 0-17,2 12-5,-1 3-7,-1 5-2,-1 0 2,-4 2-4,-3-4-7,-1-2-29,-3-3-28,0-4-97,0-7-105,-3-2-251</inkml:trace>
  <inkml:trace contextRef="#ctx0" brushRef="#br0" timeOffset="96458.866">16290 6320 940,'0'0'70,"0"0"47,64-51 52,-44 46-86,-2 5-15,-4 0-39,-1 14-22,-5 8-3,-4 5-4,-4 1-4,0 1 2,-9-4 1,0-4-11,3-7 5,3-6 3,3-7 3,0-1 1,3 0 17,14-10 21,8-5-20,6-2-18,4-1-1,3 3-111,-3 2-134,-1 3-323</inkml:trace>
  <inkml:trace contextRef="#ctx0" brushRef="#br0" timeOffset="98000.3094">16907 6786 597,'0'0'126,"0"0"-32,0 0 78,0 0-33,0 0 2,0 0-38,-5 0-27,14 0-27,5 0-6,4 0-13,6 0-17,0 0-13,4-2-3,-4-3-51,0 2-97,-6-1-95,-7 3-146,-9 1-321</inkml:trace>
  <inkml:trace contextRef="#ctx0" brushRef="#br0" timeOffset="98156.1034">16972 6846 882,'0'0'127,"0"0"-78,0 0 125,0 0-79,0 0-15,0 0-29,9 7-38,10-3-4,10 0-9,9 0-62,4-3-154,-5-1-382</inkml:trace>
  <inkml:trace contextRef="#ctx0" brushRef="#br0" timeOffset="99071.1225">17564 6631 511,'0'0'830,"0"0"-781,0 0 52,0 0-4,0 0-51,0 0 13,-9 96-17,12-50-19,-3-2-21,0-6-2,1-4-8,2-6-47,8-8-57,5-10-150,9-10-178,3 0-349</inkml:trace>
  <inkml:trace contextRef="#ctx0" brushRef="#br0" timeOffset="99393.753">17759 6683 981,'0'0'59,"0"0"4,0 0 101,0 0-95,0 0-24,0 0-40,-52 14-1,48 29 4,4 3-3,3-8 0,15-5-5,5-11 3,2-9-3,2-10 0,0-3 0,-1-9 20,-2-12-7,-8-5 8,-7-2 18,-5-1 2,-4-1-11,0 1-13,-13 1-6,-1 3-8,-2 9-3,2 5-1,3 9-6,1 2-10,2 2-16,1 11-23,3 6-29,4-2-39,0 1-107,12-5-200</inkml:trace>
  <inkml:trace contextRef="#ctx0" brushRef="#br0" timeOffset="99605.2002">18318 6585 1406,'0'0'30,"0"0"44,0 0 25,0 0-56,-26 61-5,0-20-11,-2 1-23,1-2-4,3-1-3,4-8-33,5-7-72,5-9-111,6-11-175,4-4-486</inkml:trace>
  <inkml:trace contextRef="#ctx0" brushRef="#br0" timeOffset="99790.9039">18113 6608 1279,'0'0'55,"0"0"80,0 0 6,0 0-84,0 0-29,0 0 11,61 84-13,-43-46-16,-3 3-9,2-6-1,0-3-19,2-8-47,2-5-89,0-8-183,-1-8-328</inkml:trace>
  <inkml:trace contextRef="#ctx0" brushRef="#br0" timeOffset="99997.0481">18521 6633 1158,'0'0'247,"0"0"-231,0 0 128,0 0-77,0 0-30,1 69 7,-1-29-31,0 0-9,0-5-4,0-4-14,0-6-34,3-7-80,8-8-125,5-8-263</inkml:trace>
  <inkml:trace contextRef="#ctx0" brushRef="#br0" timeOffset="100323.5875">18688 6698 1323,'0'0'72,"0"0"-65,0 0 43,0 0-40,10 75 25,-3-40-27,4-4-8,4-7-3,1-6-3,2-8-7,-2-8 13,2-2 1,-3-5 12,-1-13 15,-3-5 9,-5-3 1,-5-1-10,-1 1-2,-1 0-15,-12 5-6,-3 1-5,-1 6-3,0 6-8,3 4-6,3 4-5,4 0-20,2 1-16,3 8-19,2-2-43,0 0-75,9-2-162</inkml:trace>
  <inkml:trace contextRef="#ctx0" brushRef="#br0" timeOffset="100570.6324">18833 6429 1149,'0'0'98,"0"0"-51,0 0 101,0 0-65,0 0-17,0 0-37,74-14-19,-51 14 0,1 0-10,0 0-28,-2 0-94,-2 0-178,-3-1-369</inkml:trace>
  <inkml:trace contextRef="#ctx0" brushRef="#br0" timeOffset="101027.6858">19121 6279 1206,'0'0'198,"0"0"-191,0 0 87,0 0 2,0 0-57,0 0-39,16-8-1,-13 32 0,5 1 1,1-2-8,5-1-13,2-6-20,2-3-14,2-7-4,-1-6 14,-1 0 23,1-8 14,-4-8 8,-4-2 3,-1-1 5,-6 0 13,-1 1 8,-3-1 8,0 4-4,0 3-4,0 5 1,0 4-7,-1 2-5,-1 1-2,1 0-11,0 0-5,-1 0 2,2 7-1,-2 3 3,2 3 3,0 1 7,0 2-4,2 4-1,4 3 4,-2 2 2,0 2-4,0 1-5,-1-1-4,-2-2-2,0-2-10,-1-3-38,0-2-73,0-3-136,-2-7-265</inkml:trace>
  <inkml:trace contextRef="#ctx0" brushRef="#br0" timeOffset="103082.4143">19453 6796 342,'0'0'196,"0"0"-59,0 0 88,0 0-82,0 0-16,0 0-28,0 0-53,13-19-36,-3 31 19,2 5-13,0 3 0,-5 2-5,-1 0-6,-4-3-3,-2 0-2,0-5 0,0-3-14,0-5-12,-1-2-22,-3-4-8,2 0 7,0-10 30,-1-7-11,3-2 26,0-2 4,0-1 20,0 0 29,7 3 7,0 3 1,2 5 10,0 5 2,2 5-3,3 1-26,5 1-22,3 15-6,-1 5-3,-3 1-4,-4 2-4,-6-3-1,-4 0-3,-4-2-9,0-6-16,0-3-25,-5-6-11,0-4 17,1 0 20,1-5 27,3-12 0,0-4 6,0-4 6,2 0 11,7 1 7,4 1 10,2 5 9,3 5 4,2 6-14,1 5-10,3 2-6,0 8-6,0 12-2,-3 4-3,-5 2-4,-6 1-1,-6-2-7,-4-2 0,0-2-1,-3-6-11,-5-4-17,-2-5-19,3-6-54,-1 0-41,3-6-46,4-10-64,1-6-159</inkml:trace>
  <inkml:trace contextRef="#ctx0" brushRef="#br0" timeOffset="103451.2926">19779 6477 911,'0'0'98,"0"0"-69,0 0 136,0-56-49,0 52-11,7-1-34,11 5-34,4 0-5,8 1-5,-2 13 3,-4 3-7,-7 4-11,-8 1-8,-5 3 1,-4-2-5,0-2-2,-7-3 2,-2-4 0,2-4 3,3-6-3,3-2 0,1-2 2,1 0 0,20-2 7,12-10-3,8-4-6,0 0-16,-3-3-57,-1 1-108,-5 0-199,2 0-626</inkml:trace>
  <inkml:trace contextRef="#ctx0" brushRef="#br0" timeOffset="109183.6787">4753 7520 930,'0'0'230,"0"0"-134,0 0 82,0 0-48,0 0-64,0 0-26,0 0-21,14 23 5,-14 6 0,0 2-4,0 0-14,-3-2-6,-2-3-1,-1-5-12,2-7-35,3-6-44,1-7-123,0-1-103,4-1-157</inkml:trace>
  <inkml:trace contextRef="#ctx0" brushRef="#br0" timeOffset="109593.7868">4784 7513 847,'0'0'170,"0"0"-85,0 0 104,0 0-68,0 0-15,0 0-49,50-25-28,-23 53 21,3 6-13,-5 1-9,0 1-7,-2-3-8,-5-4-5,2-6-8,0-5-1,0-6-23,0-5-17,-2-5-12,3-2-47,-6 0-41,-3-12-1,-4-5-70,-4-8 1,-3-8-48,-1-7 59,0-6 183,-1-1 17,-10 3 192,1 6 87,-2 7-39,1 10-34,4 6-80,2 9-3,3 4-27,2 2-34,0 11-36,0 17-16,0 10 23,5 7-2,1-3-23,-3 2-6,-1-6-2,-2-4-21,2-5-44,-2-5-56,0-8-176,0-7-378</inkml:trace>
  <inkml:trace contextRef="#ctx0" brushRef="#br0" timeOffset="111747.9152">20786 4224 60,'0'0'54,"0"0"16,0 0 22,0 0-5,0 0-7,0 0-21,-49-5-3,49 5 11,0 0 7,0 0-15,7 0-44,17 11 5,15 8 12,20 4-2,12 4-7,13 1 1,5 5-8,-3 2 9,-6 4 17,-4 2 10,-7 2-24,-5-1-11,-7-2-17,-12 1-35,-12-1 27,-11-1 8,-15-1-22,-7-7-22,-3-3 14,-21-2 5,-6-6-23,-8-4 5,-5-5 0,-8-5-12,-5-4-1,-6-2 12,-8 0 31,-4-4 12,-3-6 1,2-4 3,2-3 1,3-3 5,-3-4 2,-3-4-5,1-1-5,-2 1-1,7 5-1,12 3 1,14 7 3,18 4 23,14 3 6,9 2 8,3 2 19,24 2-5,20 0-15,25 0-9,19 12-10,12 5-7,4 3-2,-8 6 0,-9 4 4,-9 1 10,-9 5 0,-5-1 2,-7 3-10,-9 2-1,-11 0-16,-8 1-9,-12 1 8,-7-4-10,-9-2-13,-1-3-2,-13-8-5,-13-1-18,-13-6-13,-13-4-12,-12-6-14,-5-4-9,-1-4 34,0-2 35,4-13 24,6-2 4,8 0 8,13 4 17,17 3 68,19 4-3,5 2 42,33 0-46,14 4-60,12 0 17,4 10 16,-6 7-4,-9 4-10,-11 2-15,-12 2-20,-11-1 1,-16 0-11,-5-3-3,-28-1-17,-18-4-32,-12-4-2,-10-5-15,-3-5 17,-1-2 34,-3 0 8,-8-9 4,-12-6 1,-16-1-2,-16-1 4,-10 3 3,-3 7 5,13 3-5,13 4 0,17 0 4,18 7-2,16 3 0,17 0-2,15 0-1,16-5 1,16-5-99,6-7-140,24-16-331</inkml:trace>
  <inkml:trace contextRef="#ctx0" brushRef="#br0" timeOffset="113042.5516">5575 7708 502,'0'0'567,"0"0"-539,0 0 129,0 0-27,0 0-54,0 0-20,49-17-16,-22 15-13,3 2-11,-1 0-9,1 0-7,-3 0-3,-6 0-35,-3 0-60,-3 0-59,-5 2-115,-6 2-138,-4 0-154</inkml:trace>
  <inkml:trace contextRef="#ctx0" brushRef="#br0" timeOffset="113211.7574">5631 7772 685,'0'0'242,"0"0"-187,0 0 81,0 0-38,0 0-52,68 0-30,-40-1-16,3 0-59,0-1-112,0-2-166,-2-5-285</inkml:trace>
  <inkml:trace contextRef="#ctx0" brushRef="#br0" timeOffset="113435.7048">6308 7465 1001,'0'0'63,"0"0"8,0 0 67,0 0-70,0 0 2,-6 92 28,1-33-35,1-2-46,-1 1-13,0-4-4,4-6-45,1-3-86,0-10-101,8-14-192</inkml:trace>
  <inkml:trace contextRef="#ctx0" brushRef="#br0" timeOffset="114095.2846">6535 7654 937,'0'0'129,"0"0"-126,0 0 133,0 0-54,0 0-37,0 0-6,-58 56-20,58-20-11,0 0-3,17-3-4,7-7 2,4-6-2,-1-8-1,2-8-1,-4-4 1,-2-8 0,-7-13 5,-7-4-2,-4-3 9,-5-3 13,-3 0-5,-14-1-18,-7 3-2,0 2-4,0 6-11,4 11 2,5 6-10,7 4-11,4 0-23,4 4-52,12 6 5,12 1-20,11-3-41,3 0-31,3-4 51,-2 0 62,0-4 83,-3 0 113,-8 0 104,-8 0-59,-9 0 9,-6 0-38,-1 0-24,-4 7-35,0 7-13,0 5-15,0 3-7,0 3-15,0 3-9,0-2-9,9-4-1,4-4-1,-1-5 0,0-9-1,-1-4 1,-1 0 3,-2-15 8,-3-6-1,-1-8 0,-4-2 3,0-2-1,-14 1-9,-3 2 0,-1 6-3,1 6-1,2 6 0,3 7-9,1 5-20,1 0-18,3 3-42,5 8-23,2 0-58,0 2-52,13-6-97,4-1-74</inkml:trace>
  <inkml:trace contextRef="#ctx0" brushRef="#br0" timeOffset="114417.5525">7158 7589 231,'0'0'426,"0"0"-349,0 0 99,0 0-28,0 0-49,0 0-31,34 20 8,-34 10-28,0 6-3,0 1-13,0-3-16,2-1-2,10-6-8,1-8-1,1-8-2,2-9 5,0-2 25,-1-13 18,-1-10-17,-2-5-5,-5-2-3,-5-4-2,-2 2-11,0 1-4,-8 4-3,-7 4-4,-2 5-2,0 6-6,3 8-18,-2 4-23,5 3-83,1 14-73,2 4-120,5-1-232</inkml:trace>
  <inkml:trace contextRef="#ctx0" brushRef="#br0" timeOffset="114630.5252">7704 7928 879,'0'0'548,"0"0"-540,0 0 92,7 76-7,-32-47-62,-7 0-24,-3-2-7,1-2-93,1-7-216,5-8-529</inkml:trace>
  <inkml:trace contextRef="#ctx0" brushRef="#br0" timeOffset="115079.0961">8540 7636 18,'0'0'1288,"0"0"-1274,0 0 47,42 63 64,-36-34-58,-6 3-22,0-1-32,-3 1-6,-6-3-7,1-8-39,2-3-85,1-8-78,2-9-85,1-1-113,2-12-105</inkml:trace>
  <inkml:trace contextRef="#ctx0" brushRef="#br0" timeOffset="115263.9111">8552 7686 583,'0'0'170,"-2"-77"17,-2 41-30,4 3-12,0 4-39,2 1 2,14 3-27,7 3-27,6 7-15,2 4-23,-2 8-11,-3 3-5,-7 7-3,-6 15-32,-8 9-48,-5 7-55,-14 7-70,-15 4-106,-3-1-97</inkml:trace>
  <inkml:trace contextRef="#ctx0" brushRef="#br0" timeOffset="115432.0812">8542 7870 555,'0'0'183,"0"0"-27,0 0 20,0 0-47,-5 56-5,21-50-20,4 0-32,3-3-18,4-3-29,0 0-17,1 0-8,-3-7-50,-3-1-91,-6-5-122,-6-2-240</inkml:trace>
  <inkml:trace contextRef="#ctx0" brushRef="#br0" timeOffset="115860.0223">9300 7790 509,'0'0'252,"0"0"-101,0 0 68,0 0-68,0 0-32,0 0-26,13-11-26,-2 9-17,5-3-20,-1 2-14,2 0-10,1 1-6,-1-1-16,0 3-43,-5 0-82,-1 0-72,-4 0-148,-2 5-160</inkml:trace>
  <inkml:trace contextRef="#ctx0" brushRef="#br0" timeOffset="116036.7836">9365 7845 583,'0'0'104,"0"0"11,0 0 50,0 0-77,0 0-21,0 0-27,39 0-28,-24 0-12,0 0-51,0 0-65,4 0-123,-4-5-102</inkml:trace>
  <inkml:trace contextRef="#ctx0" brushRef="#br0" timeOffset="117087.7351">10286 7516 900,'0'0'104,"0"0"57,0 0 16,0 0-63,0 0-20,0 0-57,-57 24-21,33 24 5,-2 11 3,1 4-16,7 4-4,7-5-1,9-8-3,2-11 0,17-13-3,10-14-8,4-12-1,0-4 1,1-13 8,-6-10 3,-8-6 3,-7-3 1,-9-2 7,-2 1-2,-10 2-1,-12 6-3,-7 5-5,-1 7 0,1 8-5,2 5-5,4 0-7,5 13-6,9 0-36,9 2-46,0 1-40,20-4-110,13-4-233</inkml:trace>
  <inkml:trace contextRef="#ctx0" brushRef="#br0" timeOffset="117513.7194">10640 7679 1086,'0'0'224,"0"0"-220,0 0 67,0 0-12,4 54 13,-7-20-40,-8 0-25,0-2-7,2-8-1,2-4-32,4-9-29,2-10 6,1-1 24,0-12 26,0-11 6,4-8 1,3-6 8,0-3 6,4-3 2,0-1 18,-1 4 4,-1 8 8,-1 10 6,-2 10 11,-3 7-16,0 5-10,4 0-13,4 18-18,6 10 8,0 6 7,-3 3 0,-2 1-9,-5 0-4,-5-5-9,0-1 0,-2-5-1,0-5-12,0-6-26,2-4-25,0-4-16,-2-4-103,0-4-89,0 0-171</inkml:trace>
  <inkml:trace contextRef="#ctx0" brushRef="#br0" timeOffset="117695.6688">10607 7760 306,'0'0'1045,"0"0"-1016,0 0 102,0 0-44,61-25-53,-37 25-21,5 0-13,6 0-86,2 0-155,-1 0-360</inkml:trace>
  <inkml:trace contextRef="#ctx0" brushRef="#br0" timeOffset="118281.2516">12258 7930 1316,'0'0'88,"0"0"-81,-9 85 124,-10-55-47,-8 2-48,-5-1-26,-2 0-10,-4-3-56,3-6-171,5-11-329</inkml:trace>
  <inkml:trace contextRef="#ctx0" brushRef="#br0" timeOffset="119028.9286">13328 7569 925,'0'0'245,"0"0"-227,0 0 83,0 0-44,-76 32-24,57 16 13,4 9-15,8 1-17,7-5-12,0-7-2,15-11-3,12-14-13,8-19-15,8-2 2,-1-24 8,-2-10 17,-6-8 4,-7-4 3,-6-3 3,-4-2 2,-9-1-3,-8 1-5,0-1 2,-15 0-2,-13 2 0,-4 3 5,-4 8-5,2 12 6,2 11 8,9 10 20,5 6 9,7 4 7,6 27-1,5 16-21,0 17 23,12 12-15,4 8-7,1 1-3,-5 1-4,-3-5-10,-4-9-7,0-10-5,0-14-3,0-12-38,-2-10-27,-1-7-58,-2-7-102,0-8-200,0-4-455</inkml:trace>
  <inkml:trace contextRef="#ctx0" brushRef="#br0" timeOffset="119667.0601">13727 7989 928,'0'0'106,"0"0"-86,0 0 98,0 0-101,-63-34-10,39 36-7,3 12-14,4 5-2,4 2-12,9-2 2,3-3 2,1-3-10,5-5-3,11-5 10,2-3 23,2 0 4,1-6 19,-3-9 11,0 1 2,-2-1-1,-6 1 11,-4 3-15,-5 2-8,-1 2-3,0 2-5,0 3 22,0 2-8,0 0-6,0 0-3,0 15-3,0 9 29,0 8 21,0 10-4,2 9-6,2 7-7,-3 5-3,-1-3-10,0-6 0,0-7-8,-3-9-4,-4-9-6,-2-10-5,2-7 9,-2-7-13,-1-5 2,-4-4-2,-3-14 2,5-11-8,7-11-5,5-14-12,10-12-19,10-13-8,2-4 0,-1 1-20,0 3-124,2 11-85,8 9-216</inkml:trace>
  <inkml:trace contextRef="#ctx0" brushRef="#br0" timeOffset="121311.7367">14169 7771 434,'0'0'161,"0"0"-105,0 0 71,0 0-48,0 0-5,0 0-21,0 0-2,0 0 11,0 0 8,0 0-8,0 0-11,3 0-14,-1 0-10,-1 0-8,0 0-12,-1 0-3,0 0-3,0 0-1,0 0-3,0 0-4,0 0-4,0 0 3,0 0 1,0 0 1,0 0 2,0 0 0,0 0 4,0 0 0,0 0 0,0 0-3,0 0 3,0 1 1,0 1-1,-1 1 2,-1-1-2,-2 1 1,2-1 1,1-1 0,0-1 0,1 0-2,0 0 6,0 0 3,0 0 14,0 0 6,0 0 6,11 0 18,6 0-2,3 0-16,1 0-5,-1-1-11,-2 1-4,-2-2-9,-1 2-6,-3-1-1,-3 1-38,-2 0-61,-3 0-45,-2 0-81,-2 3-118,0 3-53</inkml:trace>
  <inkml:trace contextRef="#ctx0" brushRef="#br0" timeOffset="121498.943">14153 7892 931,'0'0'88,"0"0"4,0 0 62,0 0-86,0 0-14,0 0-43,59-6-9,-39 6-2,2-5-63,4-1-117,2-4-197</inkml:trace>
  <inkml:trace contextRef="#ctx0" brushRef="#br0" timeOffset="122118.6404">14907 7646 845,'0'0'32,"0"0"45,0 0 42,0 0-60,0 0-28,0 0-28,-67 2 3,43 20 6,5 4 2,4 6 8,8 1-4,6-2 3,1-1-9,7-7-6,13-5 1,7-8 0,8-8 6,0-2 3,-1-5-2,-5-10-6,-6-4 2,-6-5-7,-5-5 0,-3-8-3,-2-3 1,-3-8-4,-4-3 6,0-3-3,-7 1 13,-8 5 9,-4 10 17,2 10 31,3 12-7,5 10-28,0 6-6,2 15-12,0 22-15,3 15 16,4 16 4,0 4-1,6 6-4,4 0 0,-1-2-4,0-5-7,-5-7-5,-1-11 0,-2-10-1,-1-10-29,1-10-22,-1-5-68,2-9-126,2-9-192,3 0-437</inkml:trace>
  <inkml:trace contextRef="#ctx0" brushRef="#br0" timeOffset="122307.6467">15143 7986 1019,'0'0'178,"0"0"-106,0 0 54,0 0-51,0 0 21,0 0-55,9 59-28,-9-42-7,0-2-6,0-3-37,0-1-116,0-6-178,2-3-316</inkml:trace>
  <inkml:trace contextRef="#ctx0" brushRef="#br0" timeOffset="122653.1705">15530 7737 718,'0'0'228,"0"0"-109,0 0 81,0 0-101,0 0-12,0 0-38,43-9-19,-30 7-11,1 0-13,2-1-6,-2 0-6,4 1-43,0-1-55,-3 2-86,-2-1-109,-6 2-243</inkml:trace>
  <inkml:trace contextRef="#ctx0" brushRef="#br0" timeOffset="122921.6156">15491 7871 700,'0'0'133,"0"0"-127,0 0 118,0 0-42,0 0-8,0 0-38,76-7-7,-52 0 4,-1-1-26,-4 1-7,-8 3-39,-2 1-48,-5 1-39,0 2-162,1 0-160</inkml:trace>
  <inkml:trace contextRef="#ctx0" brushRef="#br0" timeOffset="123567.5329">16148 7540 482,'0'0'247,"0"0"-124,0 0 82,0 0-35,-4-62-69,-9 55-27,-1 3-18,-6 4-12,-1 13-22,-6 21-7,2 15 4,4 9 4,8 4 1,11-1-11,2-5-4,13-8-3,10-10-3,6-9-3,3-12 2,0-12 3,-2-5 1,-1-11-5,-4-16-1,-2-12-2,-2-8-8,-6-5-4,-5-3-1,-6-2 8,-4-3 1,-4-4 0,-14 6 2,-6 5 4,2 13 0,2 14 3,6 11 10,5 9 7,5 6-4,-1 0 1,2 18-5,-2 20-5,1 15 19,4 14 8,0 10-10,9 4-1,5 2-1,0-4-6,0-5-7,0-9-9,-4-11-7,0-11 6,-2-11-29,-1-5-27,-3-9-28,1-9-102,0-7-110,4-2-194</inkml:trace>
  <inkml:trace contextRef="#ctx0" brushRef="#br0" timeOffset="124317.2066">16556 7995 381,'0'0'74,"0"0"-70,0 0 10,0 0-12,0 0-2,0 0 0,3-7-8,-2 7 8,-1 0 3,0 0 16,0 0 34,0 0 4,0 0-11,0-1-9,0 0-10,0 1 4,0-2 15,0 2-8,0-2 8,0 2-3,1 0-4,-1 0-6,0 0-1,0 0-4,0-2-14,0 1-3,0-2 5,0-1 2,0 0 7,0-2-2,0-3-1,0 0 17,4-2 3,3 2 6,3 0 1,3 5-2,0 4 3,1 0-11,-2 20-17,-3 10 9,-7 7-8,-2 5-12,-11-1-7,-10 0-4,-2-5-2,-2-7-22,0-7-25,3-9 6,1-8 9,1-5 21,3 0 13,3-13 9,6 0 15,4 1 31,4-1 7,0 6-8,0 4-4,8 3-16,10 0-20,5 7-10,1 6-2,0 3-2,-6-1-2,0-1-12,0-1-36,1-3-70,-1-3-115,0-4-150,1-3-337</inkml:trace>
  <inkml:trace contextRef="#ctx0" brushRef="#br0" timeOffset="124887.4761">17211 7746 199,'0'0'875,"0"0"-833,0 0 96,0 0 9,0 0-40,0 0-30,24-23-47,-1 23-12,4 0-12,-1 0-6,-4 0-29,-5 9-87,-10 4-73,-7 3-129,-5 2-124</inkml:trace>
  <inkml:trace contextRef="#ctx0" brushRef="#br0" timeOffset="125020.6492">17227 7895 778,'0'0'183,"0"0"37,0 0-43,0 0-58,0 0-44,0 0-42,79 1-33,-35-1-4,0 0-98,2 0-82,-4-5-127,0-7-149</inkml:trace>
  <inkml:trace contextRef="#ctx0" brushRef="#br0" timeOffset="125470.443">17917 7588 618,'0'0'196,"0"0"-183,0 0 110,-24-54-2,-4 54-32,-5 17-8,-1 18-43,3 11-3,9 8 13,9 3-7,13-2 5,0-5-15,22-6-10,7-12-11,7-10 0,0-11-1,1-11-4,-3-2-1,-4-22-4,-3-14-12,-8-10-6,-3-8-1,-7-3-10,-4-4 7,-5-1 3,0-1 10,-6-2-4,-13 7 13,-2 11 3,-2 16 6,6 13 29,4 12 7,4 8-3,2 15-9,7 22 1,0 18 16,0 15-5,16 12-3,2 5-3,-1 7 2,0-3-6,-3-8-14,-6-8-13,-2-11-6,-2-13-2,-1-8-26,2-9-49,2-10-46,3-9-191,4-11-520</inkml:trace>
  <inkml:trace contextRef="#ctx0" brushRef="#br0" timeOffset="126869.29">21604 4614 280,'0'0'437,"0"0"-381,0 0 25,0 0 31,0 0-32,0 0 4,0 0-22,0 0-19,0 0-7,4 0-16,6 0-20,7-2-16,11-5-168,9 1-171,4-1-276</inkml:trace>
  <inkml:trace contextRef="#ctx0" brushRef="#br0" timeOffset="127058.2924">22031 4687 983,'0'0'62,"0"0"-43,0 0-19,60 4 32,-52 1-13,-2 0-19,1 1-37,1 3-21,3-1-35,1 3-103,4-3-49,3 1-82</inkml:trace>
  <inkml:trace contextRef="#ctx0" brushRef="#br0" timeOffset="127185.95">22347 4837 491,'0'0'71,"0"0"-65,0 0-6,0 0 5,0 0 14,62 38-19,-51-31-86,1 1-88</inkml:trace>
  <inkml:trace contextRef="#ctx0" brushRef="#br0" timeOffset="127299.6444">22559 5045 104,'0'0'55,"0"0"-55</inkml:trace>
  <inkml:trace contextRef="#ctx0" brushRef="#br0" timeOffset="127717.5274">22832 5730 89,'0'0'58,"0"0"66,0 0-24,-8 59-31,3-44-51,-1-1 33,3 3-44,1 0 1,1 1-3,1 2-3,0 0-2,-2-1 0,-3 1-29,-2 0-21,-3-1-85,-2-1-162</inkml:trace>
  <inkml:trace contextRef="#ctx0" brushRef="#br1" timeOffset="133222.3265">21224 4706 280,'0'0'611,"0"0"-582,0 0 15,0 0 61,0 0-5,0 0-36,0 0-47,0 0-13,0 0-4,0 0-3,0 0-5,0 0-2,0 0-9,1 0 0,0 0 6,3 0 13,1 0-1,-1 0-2,4 0 2,0 0-15,1 0-24,3-2 1,-2-1 17,2-2-33,2 2-13,0 0-45,2 3-19,4 0-18,-3 0 25,-1 0-17,-1 0 17,-6 1 125,-2 2 20,-2-1 65,1-2-6,-1 0 7,4 0-4,3 0-22,6 0-60,4 0-30,1 0-83,2 0-48,0-3 29,-4 3 110,-3 0 22,-1 0 53,-2 0 45,-2 0 19,1 0 14,3 1-72,-1 2-4,2 0-26,0 0-4,-1-1-22,2 2-3,-3 1-33,1 0-1,-2 3 29,-1 0-3,-1 1-6,0 3 7,1-2-7,4 1-57,2-1-79,2-3-126</inkml:trace>
  <inkml:trace contextRef="#ctx0" brushRef="#br1" timeOffset="133401.0613">22121 4869 25,'0'0'445,"0"0"-432,72 14 2,-56-13 31,-2-1 23,-3 3 57,1 0-40,2-1-55,1 0 3,-1 3 0,2 1-34,2 0-5,0 4-88,-1 1-76,0 0-109</inkml:trace>
  <inkml:trace contextRef="#ctx0" brushRef="#br1" timeOffset="133580.9113">22503 5070 350,'0'0'233,"0"0"-213,0 0-20,61 42 0,-50-30-2,-1-3-4,-3 2-6,-1 2-9,-1 1 11,-2 1 10,0 1 8,-1 1-8,1 2-41,3-1-76,5-1-130</inkml:trace>
  <inkml:trace contextRef="#ctx0" brushRef="#br1" timeOffset="133935.9501">22740 5415 403,'0'0'0,"0"0"-3,0 0-12,36 62-2,-30-46 17,-2 0 13,-3 2-11,1-2 17,0 2 33,0-2 30,3-1-18,-2 0-30,1-1-9,1 4-21,-1 1-4,3 0-19,-3 1-28,3 0-90,-1-1-5,2 0 59,-1 0 52,0-4 31,-1-1 115,-3-2-51,-1 0 150,-2-2-101,0 1-58,0 1-32,-7 1-19,-4 1-4,0 3-9,0 2-59,1 2 1,-1-1 51,4 0-3,-2 0 13,0-2 6,0-2-1,-1-1-33,2-1-85,2-1-148</inkml:trace>
  <inkml:trace contextRef="#ctx0" brushRef="#br1" timeOffset="134140.8632">22644 6289 128,'0'0'124,"0"0"-5,0 0 3,0 0-60,0 0-11,-34 63 7,18-52-25,2 2-33,-1-1-24,5 0-68,1-1-70,4 1-76</inkml:trace>
  <inkml:trace contextRef="#ctx0" brushRef="#br1" timeOffset="134370.0505">22355 6576 179,'0'0'209,"0"0"-209,0 0-13,-69 31 13,51-24 66,3-1-25,3-1-32,2-1 15,-2 0 14,-3-1-38,-3 0-33,-3-1-156</inkml:trace>
  <inkml:trace contextRef="#ctx0" brushRef="#br1" timeOffset="134572.6073">21866 6713 63,'0'0'3,"0"0"-3,0 0 156,0 0-4,-62 12-13,48-9-39,-4-1-20,-3 0-24,-4 0-29,-1 0-20,-1 1-7,3-2-72,3 1-139,5-2-205</inkml:trace>
  <inkml:trace contextRef="#ctx0" brushRef="#br1" timeOffset="134853.1232">21179 6639 610,'0'0'0,"0"0"-21,0 0-19,-65-10 5,47 10 14,2-2 19,1 2-3,-1 0 5,2-1 8,2 0 53,-1-1 44,-1-1-20,0-3-53,-3 1-32,0 0-102,0-1-86,4-3-168</inkml:trace>
  <inkml:trace contextRef="#ctx0" brushRef="#br1" timeOffset="135031.0129">20857 6534 644,'0'0'119,"0"0"-119,0 0-33,0 0-65,-75-33 27,58 29-18,0 0-60,3 0 58,1-3 91,4 1 113,-1-3 45,1-3-5,1 0-30,-2-2-84,2-2-39,1 1-118,0-3-141</inkml:trace>
  <inkml:trace contextRef="#ctx0" brushRef="#br1" timeOffset="135702.8493">20633 6277 649,'0'0'111,"0"0"-75,0 0 95,0 0-43,-19-57-39,11 47-47,-3 0-2,2 3-9,-2-2 3,4 0 6,-2 2 1,2-2 0,0-1 0,1 1 0,0-3 4,-1-2-1,0 0-3,-1-2-1,-1 2 0,0-1-1,0 3 1,0 1 0,4 2-5,1-1 0,3 2 5,1-1 6,0 1 4,0-1 1,-1 0-3,-2 0-8,-1 0-20,1-2-29,1 3-10,2-2-62,-2 1 86,2 1 35,0-1 1,-2 0 2,0 2 1,-1-1-4,1 1-2,-3 0 2,2 0 2,0-1 21,-2-1 39,3 2-1,-3-1-1,3 0-17,-2 0-20,1-1-23,3-2-34,-2 1-64,-1-5-125,1-1-59,-1 0 262,1 1-184,2-1 204,0 2 9,0 0 135,0 1-27,0 2-50,0-1 56,0 1-26,0-2-80,-2-1 1,0 1-18,1-1-27,1-1-25,0 0-11,0-2 38,0 1 25,7 3 13,0-1 93,-2 2-17,-2 0-13,2 2-26,-1 0-50,-1-2-21,1-1-140,-2-1-160,2 0-121</inkml:trace>
  <inkml:trace contextRef="#ctx0" brushRef="#br1" timeOffset="135884.8426">20523 5276 734,'0'0'0,"0"0"-229,0 0 5,0 0 61,48-58 132,-32 49-28,-1 0 59,-1 2 160,-5 0-18,-4 0 6,1 1-38,-3 0-110,3-2-70,1 0-60,1-2-142</inkml:trace>
  <inkml:trace contextRef="#ctx0" brushRef="#br1" timeOffset="136048.7951">20730 5070 434,'0'0'0,"0"0"-44,0 0-107</inkml:trace>
  <inkml:trace contextRef="#ctx0" brushRef="#br1" timeOffset="136066.7451">20903 4915 551,'0'0'0,"0"0"-134,0 0-207</inkml:trace>
  <inkml:trace contextRef="#ctx0" brushRef="#br1" timeOffset="136266.9679">21072 4793 470,'0'0'0,"0"0"-11,0 0-98,0 0-18,0 0 30,70-50 50,-48 42 61,-3 1-14,3 0 57,-6 2 86,-4 1-55,-5 1-63,-1 3 3,-3 0-28,-1 0-89,-1 0-82,-1 0 147,0 0-126</inkml:trace>
  <inkml:trace contextRef="#ctx0" brushRef="#br1" timeOffset="136553.2736">20785 4930 495,'0'0'11,"0"0"-11,0 0-127,-64 69-36,55-53-46</inkml:trace>
  <inkml:trace contextRef="#ctx0" brushRef="#br1" timeOffset="143487.8563">21940 4899 95,'0'0'47,"0"0"-47,0 0-104</inkml:trace>
  <inkml:trace contextRef="#ctx0" brushRef="#br1" timeOffset="146569.9805">15307 8108 154,'0'0'0</inkml:trace>
  <inkml:trace contextRef="#ctx0" brushRef="#br1" timeOffset="152356.9958">4589 8795 897,'0'0'106,"0"0"12,0 0-25,0 0-45,0 0-3,0 0-11,27 66-21,-27-42-8,0 0-4,-1-4 2,-3-3-3,-1-6-6,1-5-18,4-4-14,0-2-2,0-5 32,0-11-1,0-3-4,0-4 13,0-4 0,2 3 2,2-1 4,2 5 4,2 3 13,4 4 0,4 7-2,4 2 1,6 4 1,0 2-4,-1 13 8,-4 6-10,-5 3-8,-5 1-3,-5-1-5,-5-1 0,-1-1-2,0-4-8,-4-5-21,-3-4-7,3-6-4,-1-3 19,2-5 22,-1-11 3,4-6 4,0-5 3,0-2 0,11-2 8,1 4 11,4 5 2,0 4 7,2 7-1,1 8 2,0 3-11,-2 7-7,0 11-6,-5 4-5,-3 1-1,-4 1-2,-5 1-4,0-3-3,0-2 0,-3-2-21,-1-5-33,-3-4-47,4-4-7,0-3-97,2-2-94,1-2-212</inkml:trace>
  <inkml:trace contextRef="#ctx0" brushRef="#br1" timeOffset="152957.9766">5125 8830 812,'0'0'160,"0"0"-32,0 0 46,0 0-119,0 0-22,0 0-5,32 32-20,-30-12-5,-2 2 0,0-2-3,-6-2-17,-5-3-1,1-3-23,-1-6-14,6-4-6,1-2 22,4-7 39,0-10 5,0-4 8,7-3-1,7-2 26,1 2 3,4 1-2,-1 7 9,-1 3-1,0 8-6,1 5-1,-2 0-16,-1 9-13,-3 7-6,-5 4-2,-5 2 0,-2 1-2,0-2-1,-6-2-6,-4-3-16,-3-3-7,2-6-2,2-5-8,2-2 21,2-4 9,5-11 5,0-7-2,2-2 6,11 0 0,4 0 12,5 1 13,3 5 10,3 5-3,1 8 2,1 5 10,-1 3-29,-5 13-4,-6 5-5,-5 1-2,-4 1-1,-7-1-1,-2-2-2,0-4-10,0-3-41,0-3-68,0-4-47,7-2-109,4-4-124,5 0-46</inkml:trace>
  <inkml:trace contextRef="#ctx0" brushRef="#br1" timeOffset="153303.4451">5928 8759 526,'0'0'241,"46"-75"-114,-34 41 40,-5 1-25,-7 2-47,0 1-39,-10 4-28,-3 4-10,-1 10 6,-1 7 3,0 5-6,0 5-15,1 17-5,4 14 8,2 14 7,1 11 17,0 8-8,0 2 3,-2-1-12,-2-5 1,1-7-3,1-7-7,0-9-6,3-6-1,2-10 0,0-7-3,1-6-23,0-5-24,1-4-31,0-4-31,-1 0-45,-1-12-56,1-8-210</inkml:trace>
  <inkml:trace contextRef="#ctx0" brushRef="#br1" timeOffset="153476.4745">5706 8979 724,'0'0'233,"0"0"-172,0 0 99,0 0-96,0 0-33,82-24-31,-46 21-13,5-2-146,7-3-210</inkml:trace>
  <inkml:trace contextRef="#ctx0" brushRef="#br1" timeOffset="153800.0613">6406 8964 880,'0'0'107,"0"0"-60,0 0 93,0 0-62,0 0-29,0 0-25,71-6-16,-59 6-8,-3 0-31,-2 0-107,-5 0-105,-2 2-137</inkml:trace>
  <inkml:trace contextRef="#ctx0" brushRef="#br1" timeOffset="153993.5367">6311 9072 880,'0'0'136,"0"0"75,0 0-108,0 0-47,68-6-27,-39 2-29,2 3-5,-2 0-91,1 1-112,-1-2-161,0-5-245</inkml:trace>
  <inkml:trace contextRef="#ctx0" brushRef="#br1" timeOffset="154624.0681">7007 8808 773,'0'0'67,"0"0"106,0 0-56,0 0-13,0 0-22,0 0-56,-22-51-15,-15 66-3,-2 6 1,6 9-8,5 4 7,10 4-5,9 0 10,9-2-3,0-4-5,18-8 1,10-7-3,8-10 0,7-7 6,0 0-7,0-10 0,-6-11 0,-5-7-2,-7-7-2,-3-7-2,-8-3 0,-5-6-1,-7-4 3,-2-2 2,-5-3 1,-14 3-1,-6 8 0,-1 8 1,-1 13 6,3 12 4,0 9-5,3 7 5,2 2 5,4 22 12,7 11 5,7 13 11,1 13 10,3 10-6,10 4-14,1 1-7,-1-2-11,-1-5-1,-5-5-1,-5-7-3,-2-11-4,0-8-5,0-11-4,0-6-1,0-9-20,-2-7-24,0-4-11,-2-1-35,1-2-66,-2-11-129,1-3-220</inkml:trace>
  <inkml:trace contextRef="#ctx0" brushRef="#br1" timeOffset="156219.8739">7752 8795 20,'0'0'198,"0"0"-178,0 0 56,0 0 12,0 0 3,0 0-10,52-38 25,-52 35-3,0-1 4,0-1-14,0-1-4,0-1-8,-2 0-22,-7 4-20,-7 2-18,-6 1-16,-7 0-4,-4 9 1,-2 6-2,1 3 0,5-2 0,6-2 0,9 0 0,5-2 0,7-1-3,2-2-1,0 0 4,9 0 7,4 0 5,1 0 8,3 1 2,2 2 0,0 2-3,2 1-5,-4 1-2,-3 0-2,-7 1-1,-4-3 0,-3 1-6,0-2 7,-12-1 0,-7-2 5,-3-1-5,2-6-6,-3 0 0,4-3-1,1 0-1,2-1 0,3-8-2,4 1 0,1 0-7,4-2-13,0 3-24,1 2-17,3 3-40,0 2-87,0 0-138,4 2-203</inkml:trace>
  <inkml:trace contextRef="#ctx0" brushRef="#br1" timeOffset="157216.4447">7704 9198 270,'0'0'231,"0"0"-206,0 0 129,0 0-24,0 0 1,0 0-26,72-3-7,-49-5-13,0-1-16,0 0-24,-5 0-6,-5 2-16,-7-1-2,-5-1-1,-1-1-13,0-1-5,-10 2 2,-7 1-4,1 1-3,-2 7-5,0 0 0,-3 4 0,7 11 2,0 4 0,2 5 3,3 1 2,3-1 0,2-1-1,4-3-1,0-5-29,14-4 5,6-4-2,3-4 4,4-3 7,3 0 2,-1 0-15,1-2-27,4-6 9,1-1-16,-1 0 18,-5-2 32,-1 2-13,-6-1 26,-3 1 2,-1-3 2,-4 1 6,-4-2 23,-5 2 8,-5 2-3,0 2 12,-4 3-19,-10 4-19,-2 0-4,-2 1-5,-1 11-1,1 1-2,2 3 2,1-1-2,8-1 0,5-3-4,2-1-5,0-4-2,4-2 6,8-4 5,1 0 2,-1-2 9,1-6 3,1 0 1,-5-1 8,-2-1 18,1 1-12,-2 2-3,-2 0 4,-1 3-6,-1 3-7,-2 1 6,0 0 2,0 0-6,0 0-8,0 0-3,0 3-4,0 7 16,0 2 11,0 4-2,-2 2 1,-6 5-4,-1 0-11,-4 2 2,3 2-4,-1-2 3,2-1-5,3-4 3,3-3 1,1-3 2,2-3-6,0-4 1,0-3-1,0-2 0,0 0-2,7-2 2,8 0 1,7-9-1,9-7-7,12-5-2,12-6-20,9-6-70,4-6-272</inkml:trace>
  <inkml:trace contextRef="#ctx0" brushRef="#br1" timeOffset="160933.6926">11368 9301 387,'0'0'388,"0"0"-350,0 0 121,0 0-16,33-64-28,-14 46-31,1-1-23,-3 1-20,0-1-3,-3 0 15,-3-3-23,-3 0-19,-4-2-1,-1 2-5,-3 2 1,0 3-2,0 5-3,-3 4 1,-6 3-2,-6 4-6,-4 1-7,-6 5-1,-3 10-2,2 8 6,2 2 8,6 4-3,7 0 5,9-1 0,2-1 0,2-3 1,14-2 9,5-1 4,3 0 2,1 1 3,-2 0-5,-3-1-2,-6 0-5,-5-1-1,-4 0-1,-5-3-4,0-1 1,-11-3-1,-8-2 0,-4-2-1,-1-6-5,1-3-6,3 0-9,1-5-12,6-7-32,4-6-27,8 1-86,1 1-51,8 2-170</inkml:trace>
  <inkml:trace contextRef="#ctx0" brushRef="#br1" timeOffset="161847.7035">11632 9400 414,'0'0'5,"0"0"29,0 0 32,0 0 19,0 0 7,0 0-3,2 3 3,4-3 12,4 0-4,3 0-15,5 0-14,3-4-21,4-5-17,0-1 5,-5 0-12,-5 1-1,-6 2-10,-5 1 1,-4 0-6,0-1 0,-5 1-10,-9 0-8,-8 4-9,-5 2-1,-1 0 3,-1 7 8,6 9 6,3 5 0,4 4 1,5 5 0,4 0 4,4-2-2,3-3 3,0-5-3,10-4 0,5-6 2,5-2-2,3-5-2,8-2-5,2-1-20,2 0-17,1-4-54,-2-6-77,-2-2-32,-1 0 0,-3-3 42,-3-1 65,-7 2 98,-6-1 105,-6 3 39,-6-1 6,0 0 1,-2 5-30,-9 2-26,-5 6-54,-3 0-15,-1 4-20,-3 11-6,3 2-7,4 3 5,6-3-16,6-5-20,4-2 8,0-6 10,9-3 17,3-1 3,-1 0 10,2-4 0,-3-5 1,1 1-3,0 0-2,-3 2 0,-2 0 10,0 6 6,-3 0-10,0 0-12,-2 8 8,-1 7 4,0 4 5,0 4-4,0 5 3,-2 3 0,-2 3 1,2 1-1,0-1 7,1-4-5,1-5 7,0-5-12,0-8 17,5-4-21,1-4 6,1-3-7,5-1 1,4-1-9,9-14-23,5-4-69,4-6-92,1-5-257</inkml:trace>
  <inkml:trace contextRef="#ctx0" brushRef="#br1" timeOffset="162179.1509">12472 9264 589,'0'0'209,"0"0"-107,0 0 85,0 0-39,0 0-45,0 0-6,59-6-25,-39 1-20,0 1-25,-4 0-18,0-1-9,-2 1-5,-3 2-46,2 2-98,-3 0-59,-5 0-127,-2 6-207</inkml:trace>
  <inkml:trace contextRef="#ctx0" brushRef="#br1" timeOffset="162374.5631">12465 9386 1018,'0'0'189,"0"0"-67,0 0 47,0 0-88,0 0-41,0 0-34,52-6-6,-30 6-35,0 0-90,3 0-69,2-1-166,7-7-295</inkml:trace>
  <inkml:trace contextRef="#ctx0" brushRef="#br1" timeOffset="163011.4421">13311 9200 699,'0'0'200,"0"0"-138,0 0 129,2-62-71,-4 50-49,-10 1-19,-5 3-27,-2 4-16,-5 2-8,-2 2-1,0 5-12,2 11 4,3 3-4,6 2 0,6 2 5,7 0 3,2-2-2,4-3 2,12-3 2,6-2 2,1-3 0,4-1 6,-1 2 5,-3 0 3,-1 0-2,-7 1 0,-4 3 2,-5-2-5,-4 2-5,-2 0-3,0-2 0,-12 2 4,-5 0-3,-2-3-1,1-3 1,3-2-2,3-5-2,3-2 2,4 0 0,1-5 0,1-6-2,1-3-3,2-1-7,0 0-4,0 2-11,0 1-23,3 3-62,10 2-112,3 3-203</inkml:trace>
  <inkml:trace contextRef="#ctx0" brushRef="#br1" timeOffset="163239.2756">13466 9421 1082,'0'0'47,"0"0"115,0 0-29,0 0-20,20 63-28,-20-40-41,0 0-22,0-1-17,0-2-4,0-5-1,0-3-17,0-5-40,0-3-98,1-4-107,3 0-277</inkml:trace>
  <inkml:trace contextRef="#ctx0" brushRef="#br1" timeOffset="163703.3618">13766 9381 625,'0'0'114,"0"0"82,0 0-8,0 0-31,0 0-46,0 0-31,14-20-22,4 18-7,5-1-9,8 1-11,1 0-8,3 0-11,-3 0-8,-1 0-2,-3 2-2,-6 0-28,-5 0-52,-5 0-99,-5 0-105,-7 2-216</inkml:trace>
  <inkml:trace contextRef="#ctx0" brushRef="#br1" timeOffset="163926.3208">13930 9250 831,'0'0'151,"0"0"11,0 0 15,0 0-71,0 0 7,0 0-61,-32-21-39,32 46 9,5 11 22,4 1-17,-2-1-17,-3 1-7,-1-5-3,-2-3-18,2-5-49,-1-8-85,6-7-61,7-9-182,8-1-261</inkml:trace>
  <inkml:trace contextRef="#ctx0" brushRef="#br1" timeOffset="164367.7087">14488 9182 862,'0'0'160,"0"0"-152,0 0 126,0 0-71,0 0-45,0 0-9,-83-33-9,57 46-11,2 1 5,4 2-1,7 0-10,8-1 11,5-3 4,0-2 2,0-2 1,11-1 14,3 0 10,3-1 11,0-1 14,0 2-1,-2-1-13,-1 1 0,-2 2-11,-1 1-3,-4 4-14,-4 3 3,-2 2-3,-1 2 3,0 1-2,-5-1-3,-8-2-2,-3-1-3,-1-4-1,-1-5-7,0-5-7,3-4-14,1 0-2,3-5-16,6-7-22,3-1-50,2 0-127,12 1-238</inkml:trace>
  <inkml:trace contextRef="#ctx0" brushRef="#br1" timeOffset="164825.0022">14607 9585 492,'0'0'446,"0"0"-435,0 0 140,0 0-26,0 0-50,0 0 0,-44-51-24,44 43 16,0 7 2,0 1-34,11 0-21,5 11-6,3 10 0,0 5-1,-5 5 3,-7 0-5,-4 1-4,-3-1-1,-3-1-5,-15-2-7,-1-4-13,-7-5-5,0-6-20,1-7-6,2-6 16,3 0 27,2-15 13,5-2 5,4-6 21,5 3 17,4 2 2,0 3 10,0 6-2,10 6-17,1 3-13,7 0-12,5 7-4,1 8-6,1 3 0,-1 2-1,0 2-11,0-1-43,3-4-103,1-7-122,5-7-363</inkml:trace>
  <inkml:trace contextRef="#ctx0" brushRef="#br1" timeOffset="165279.2033">14961 9388 638,'0'0'274,"0"0"-178,0 0 137,0 0-104,0 0 2,0 0-50,11-23-42,11 23-4,5 0-1,4 0-14,1 0-15,-2 0-4,2 1-1,-4 2-37,-4-1-46,-9 3-105,-8 0-121,-7-1-234</inkml:trace>
  <inkml:trace contextRef="#ctx0" brushRef="#br1" timeOffset="165475.0403">15099 9298 62,'0'0'901,"0"0"-785,0 0 76,0 0-36,0 0-55,0 0-51,-20 8-25,20 27 29,5 3-18,2 0-23,0-2-11,0-4-2,3-5-25,4-5-52,7-7-117,4-10-139,2-5-300</inkml:trace>
  <inkml:trace contextRef="#ctx0" brushRef="#br1" timeOffset="165964.7523">15814 9176 1065,'0'0'26,"0"0"18,0 0 53,0 0-60,0 0-14,-66-54-21,37 54-3,-1 0 1,0 2-6,-2 7-13,4 3-3,3 1 11,5 1 5,7-1 4,7 0 2,6-2 0,0-1 1,15 0 14,3-2 4,3 0 8,6-1 6,-1-1 14,1 3 9,0 1-1,0 3-11,-4 3-16,-5 1-7,-6 1-14,-3 0-3,-8-4-3,-1 1 0,-1-4 0,-13-1-1,-4-3-1,0-2 0,-3-1 0,1-4-3,1 0 2,1 0-5,1-2-17,4-8-21,5 0-28,5 4-25,3-1-70,4 3-92,15 3-194</inkml:trace>
  <inkml:trace contextRef="#ctx0" brushRef="#br1" timeOffset="166647.5665">16046 9456 545,'0'0'265,"0"0"-209,0 0 116,0 0-77,0 0-14,0 0-41,-8-53-36,-6 53-2,0 0-4,0 0 1,1 10-1,2 3-1,4 4-1,2 1 2,3 0 0,2-1-6,0-3-4,0-4 5,0-2 1,6-4 6,-1-2 3,2-2 5,2 0 6,2-2-7,-1-6-6,1 0 1,-4 0 0,1 1 3,-2 0 2,-3 2 16,1 0-3,-1 3 5,0-1-6,-2 2-15,-1 1-1,0 0 0,0 0-2,1 0 3,1 0-1,2 4 1,-1 5 8,2 5 12,0 1-2,1 9-1,1 4 3,0 3 5,-2 4-3,3 2-15,-1 1 11,-2-1 9,0 1-3,-1-5-17,-3-1 17,-1-3-4,0-3-11,-3-4-4,-4-6-3,-3-6-3,0-4-3,-1-2 2,-1-4 2,-1 0-4,1 0 0,2-13 2,2-1 0,-1-7-2,4-8-2,-2-7 2,4-5-2,2-4-13,1 0-6,9 2-21,20 5-60,8 0-112,10 5-297</inkml:trace>
  <inkml:trace contextRef="#ctx0" brushRef="#br1" timeOffset="189627.3515">1352 9869 392,'0'0'371,"0"0"-334,0 0 69,0 0 22,0 0-39,0 0 9,0 0-34,4-62-28,-4 52 3,0 1 8,-10-4-15,-4-2-6,-7-1-13,-2 0-10,1 2 0,-1 6-3,-2 5-7,0 3-1,0 3 2,5 14-3,1 4 1,8 4 2,4 5 1,7 0-5,0 0 4,0-5-10,11-4-2,3-4 10,4-4 5,1-1 3,3-1 4,-1-1 7,-3 1 11,0 3-6,-6 0 1,-3 3-4,-2 3-3,-6-2-7,-1 0 4,0-1-4,-11-1-1,-4-3 2,-4-3 2,-2-4 0,1-3-4,0-3 6,0 0-3,1-3 2,1-8-2,-3-1-3,8 1-2,3-1 0,4 4-7,4-1-28,2 3-34,0 0-40,15 4-95,1 1-123,8 1-167</inkml:trace>
  <inkml:trace contextRef="#ctx0" brushRef="#br1" timeOffset="189884.2686">1435 10105 931,'0'0'233,"0"0"-176,0 0 102,0 0-35,13 56-22,-8-28-37,-3 4-32,-1-2-20,-1-3-8,0-5-4,0-3-1,0-4-13,0-5-34,0-3-34,0-4-105,1-3-106,5 0-206</inkml:trace>
  <inkml:trace contextRef="#ctx0" brushRef="#br1" timeOffset="190205.9792">1712 10100 392,'0'0'500,"0"0"-442,0 0 83,0 0 28,0 0-60,0 0-30,16-5-23,-7 5-24,4 0 10,1 0-14,0 0-15,-3 0-13,1 0 0,1 0-8,-1 0-31,1 0-60,-2 0-68,1 0-97,0 0-205</inkml:trace>
  <inkml:trace contextRef="#ctx0" brushRef="#br1" timeOffset="190443.9173">1733 10211 558,'0'0'167,"0"0"-20,0 0 59,0 0-54,0 0-41,0 0-18,1 14-44,14-14-22,7-4-27,3-6-32,5-1-107,4-3-233</inkml:trace>
  <inkml:trace contextRef="#ctx0" brushRef="#br1" timeOffset="191089.6382">2884 9801 554,'0'0'217,"0"0"-115,0 0 60,0 0-10,0 0-35,0 0-49,13-66-25,6 35-11,6-7-16,2-7 7,2-6-6,-4-2-8,-6 1-6,-7 1 2,-9 2-2,-3 6-3,0 6 2,-8 12 12,-1 8-14,0 10 4,-1 7-4,-3 1-6,-3 22-2,0 15 0,3 10 2,7 9 6,6 5-1,0-2 2,3-4-3,6-4-1,5-12-19,1-7-43,1-11-6,-1-6-16,0-6-75,3-4-22,-2-6-111,2 0-21</inkml:trace>
  <inkml:trace contextRef="#ctx0" brushRef="#br1" timeOffset="191307.8451">3260 9606 125,'0'0'833,"0"0"-715,0 0 32,0 0-44,0 0-22,0 0-2,15 54-18,-15-28-33,0-1-11,0-1-9,0-4-11,-7 0-3,1-5-31,-1-1-67,0-5-78,0-1-83,1-3-135</inkml:trace>
  <inkml:trace contextRef="#ctx0" brushRef="#br1" timeOffset="191819.7616">2481 10069 459,'0'0'138,"0"0"-79,0 0 115,91 9-10,-46-5-13,14 1-40,12-2-28,9-1-4,13-2 19,5 0-24,5 0-27,1 0-5,-4-7-22,-6 0 5,-8-2-10,-9 2-5,-10 2-6,-13 0-3,-11 2-1,-11-1-2,-15 3-21,-6-2-29,-8 2-52,-3 0-110,0-1-103,0-1-213</inkml:trace>
  <inkml:trace contextRef="#ctx0" brushRef="#br1" timeOffset="192599.8882">2369 10329 940,'0'0'240,"0"0"-204,0 0 61,0 0 1,0 0-8,-31 75-8,20-29-25,-1 4-31,3-5-12,2-2-8,3-6-6,4-1 0,0-6-28,0-3-33,0-6-74,4-7-83,-1-4-64,1-10-172</inkml:trace>
  <inkml:trace contextRef="#ctx0" brushRef="#br1" timeOffset="192979.466">2358 10484 750,'0'0'87,"0"0"53,0 0 13,0 0-40,0 0-70,0 0-37,0-7-6,7 21 17,4-2 7,5 0-16,1-3 2,5-5-1,-1-4-8,2 0 9,-2-3-2,-2-10 4,-3-3-7,-2-3 2,-5-2 3,-4-2-3,-3 2-2,-2 3-1,0 5 5,0 6 0,0 3-4,0 4 2,0 0-7,0 11-10,0 9 5,-2 5 5,2 1 0,0-3-5,0-2-17,0-2-9,8-5-6,0-2-24,0-5-35,4-5-34,2-2-59,1 0-157</inkml:trace>
  <inkml:trace contextRef="#ctx0" brushRef="#br1" timeOffset="193287.8972">2704 10471 131,'0'0'540,"0"0"-428,0 0 14,0 0-52,0 0-36,0 0-1,0 41-6,0-19-22,5-3 0,2 0-4,2-6-4,1-4-1,4-6 3,0-3 0,2 0 11,-2-5-1,-3-8-4,-4-1 10,-3-3 18,-4 1-2,0-1-7,-2 2-2,-5 2-8,-4 3-13,3 4-1,-3 3-4,1 3-22,0 0-20,4 0-61,1 0-59,5 5-205,0 3-169</inkml:trace>
  <inkml:trace contextRef="#ctx0" brushRef="#br1" timeOffset="193573.1087">2997 10420 1132,'0'0'168,"0"0"-108,0 0 59,0 0-32,1 71-4,-5-24-14,-8 7-41,-2-2-17,2-2 3,-1-4-10,4-7-4,4-8-25,4-8-21,1-8-26,0-8-70,4-7-56,3 0-67,3-7-72,-2-12-200</inkml:trace>
  <inkml:trace contextRef="#ctx0" brushRef="#br1" timeOffset="193947.2687">2979 10557 789,'0'0'71,"0"0"61,0 0-64,0 0-35,0 0 47,0 0-36,49 48-33,-29-41 11,0-3-4,5-4-11,-4 0 6,-1-4-3,0-7-3,-1-5 8,-3-4-1,0-2-6,-5-2 8,-4 1 1,-3 0-1,-4 7 6,0 5 10,0 5-8,0 2 6,-1 3-9,-2 1-6,1 0-15,-3 15-3,3 6 3,2 4 3,0 1-3,0-2 0,0-1-5,7-2-24,2-4-47,2-2-40,1-5-102,1-4-64,-4-3-119</inkml:trace>
  <inkml:trace contextRef="#ctx0" brushRef="#br1" timeOffset="194241.6207">3350 10578 462,'0'0'457,"0"0"-409,0 0 113,0 0-41,71 10-53,-57 7-25,-3 6-24,-4 1-4,0 0-2,-7-1-5,0-3-4,0-4-3,0-7-7,0-3-12,-3-6 3,-1 0 8,0 0 8,1-13 0,1-6 0,2-6-9,0-2-4,4 2-16,8-1-31,1 5-53,1 2-61,2 3-212</inkml:trace>
  <inkml:trace contextRef="#ctx0" brushRef="#br1" timeOffset="195328.0353">3765 10457 882,'0'0'93,"0"0"19,0 0 23,0 0-70,0 0-34,0 58 18,0-23-23,-3-1-18,-1 1-4,-3-3-4,0-5-3,3-4-29,-1-10-13,5-5-14,0-8 0,0 0 19,0-10 36,0-10 5,2-4-1,5-3 13,0-4 2,0 0 14,2-2 2,-1 2 3,0 3-1,1 4 17,-2 7-9,0 5 10,-1 6-5,1 3-9,1 3-14,5 3-4,3 12-1,2 7 1,0 4 4,-2 2-6,-4 3-6,-3-1-1,-3 0-3,-1 1-6,-3-4 3,-2-3-3,2-3-1,-2-4 1,0-3-1,0-2-4,0-5-9,0-2-12,0 0-13,0-3-29,-4 0-64,-2-2-53,-4 0-86,-1 0-237</inkml:trace>
  <inkml:trace contextRef="#ctx0" brushRef="#br1" timeOffset="195553.3821">3710 10654 928,'0'0'75,"0"0"9,0 0 28,0 0-72,0 0-22,77-21-18,-48 19-51,3-1-120,0-3-225</inkml:trace>
  <inkml:trace contextRef="#ctx0" brushRef="#br1" timeOffset="198881.4048">4486 10148 712,'0'0'244,"0"0"-172,0 0 57,0 0-9,0 0-30,0 0-11,0 0-30,53-12-12,-40 10-4,1 1-3,0 0-14,0 0-6,3 1-1,-3-2-5,1 0-2,0 1 3,0-2-5,-1 1-1,2-2-3,-1 2-15,-2-4-20,0 5-42,-4 1-61,-2 0-125,-2 0-200</inkml:trace>
  <inkml:trace contextRef="#ctx0" brushRef="#br1" timeOffset="199241.9489">4570 10217 910,'0'0'93,"0"0"61,0 0 14,0 0-42,0 0-34,0 0-45,34 0-22,-18 0 0,-2 0 2,0 0-13,0-1-7,1 0-2,1 0-1,2-2-1,0 1 1,1 0-1,-3-2-3,-1 2 3,-6 0-3,-2 1-2,-4-1-14,1 2-21,-1-2-19,-1 2-46,3 0-42,-1 0-63,0 0-36,-1 0-102,-1 0-32</inkml:trace>
  <inkml:trace contextRef="#ctx0" brushRef="#br1" timeOffset="201881.0864">5533 9956 556,'0'0'82,"0"0"-47,0 0 61,0 0-23,0 0 2,0 0-13,0-65-12,0 50 10,0-1 20,2 0-8,7-2-19,1 1-15,3 2-6,2 2-3,2 4-2,1 2-5,0 6-2,3 1-14,-3 5 4,0 14-10,-9 5-1,-9 8 1,0 2 0,-22 3-15,-9 1-35,-3-5 6,3-3 9,6-4 5,8-4 24,9-4 5,8-5 2,0-2 1,9-4 10,9-1 10,2-3-2,3-3 6,1 0-4,-2-1-8,-2-7-4,0-1-1,-6-3-3,-2-2 7,-5-2 3,-5-2-3,-2-4 6,-2 0 6,-17-3-4,-4 1-14,-2 0 1,-1 3 7,3 6-6,0 3-3,3 6-6,4 4-4,2 2-14,3 0-54,8 5-57,3 7-112,9-1-147,19 1-342</inkml:trace>
  <inkml:trace contextRef="#ctx0" brushRef="#br1" timeOffset="202257.947">6059 9818 886,'0'0'180,"0"0"-118,0 0 89,0 0-96,0 0 9,0 0-11,-71 75-37,64-42-7,7 1 2,0-3-11,5-4 0,11-6-4,2-6-7,3-7-4,1-8 10,1 0 10,-3-6-2,-4-10 5,0-6 4,-7-5-2,-4-2 2,-5 0 13,0 1-3,-5 0-3,-11 8-3,-1 3-2,-2 8-14,1 6-3,1 3-3,-1 0-2,3 13-42,3 5-32,8 0-50,4 0-129,6-4-156</inkml:trace>
  <inkml:trace contextRef="#ctx0" brushRef="#br1" timeOffset="202469.0721">6480 9879 1182,'0'0'73,"0"0"-10,0 0 44,0 0-54,0 0 6,-44 56-37,19-31-18,-2 1-3,6-4-2,6-3-52,6-6-87,4-3-78,3-6-132,2-4-257</inkml:trace>
  <inkml:trace contextRef="#ctx0" brushRef="#br1" timeOffset="202684.9655">6332 9847 1012,'0'0'123,"0"0"37,0 0-42,0 0-19,0 0 0,83 51-37,-58-23-34,-4-1-15,-3-1-8,-4 1-5,-5-2-1,-2-2-33,-2-2-47,-1-4-101,5-5-114,3-9-214</inkml:trace>
  <inkml:trace contextRef="#ctx0" brushRef="#br1" timeOffset="202903.4713">6816 9866 1096,'0'0'201,"0"0"-111,0 0 52,0 0-86,0 0-20,0 0 4,-4 72-22,4-44-17,0-3-1,2-1-5,9-4-32,3-3-35,0-7-89,2-3-53,2-7-112,4-2-232</inkml:trace>
  <inkml:trace contextRef="#ctx0" brushRef="#br1" timeOffset="203210.0775">6985 9938 820,'0'0'150,"0"0"29,0 0 4,0 0-68,0 0-57,0 0-34,-21 5-6,21 19-6,0 2-2,11-3 0,3-2-4,5-5-3,-1-5-3,4-8 2,-4-1 1,-2-2 3,-4-2 0,-3-11 6,-3-4 1,-3-4-3,-3-2 0,0 3 0,-7 0-7,-6 5-1,-5 2 0,-1 6-4,1 2-2,2 5-8,5 0-11,7 0-22,3 0-43,1 5-47,1-1-110,14-1-175</inkml:trace>
  <inkml:trace contextRef="#ctx0" brushRef="#br1" timeOffset="203459.7281">7286 9759 780,'0'0'392,"0"0"-342,0 0 90,0 0-52,0 0-3,0 0-38,72-15-31,-56 15-14,-3 0-1,-3 0-1,1 0-38,0 0-80,1 0-102,4 0-325</inkml:trace>
  <inkml:trace contextRef="#ctx0" brushRef="#br1" timeOffset="203787.7366">7576 9652 905,'0'0'143,"0"0"-96,0 0 106,0 0-72,0 0-11,0 0-34,28-26-30,-13 26 14,-1 0 22,-2 2-22,-3 12-11,-4 2-6,-5 2-3,0 4-4,-10-1-8,-5 1-14,1-3 3,1-6 10,5-4 7,4-3 4,4-4 2,0-2 6,4 0 24,12 0-6,9 0-19,4 0-5,1 0-79,-5-4-193,-7 2-393</inkml:trace>
  <inkml:trace contextRef="#ctx0" brushRef="#br1" timeOffset="204499.8735">5478 10345 404,'0'0'57,"0"0"14,0 0 40,0 0 19,0 0-10,0 0-44,-58-10-12,58 10 14,8 0 11,15 0-15,16 9 36,24 3-11,28 0-8,30 3-18,35-4-15,27-3-12,24-8 11,9 0-15,0-2-6,-4-7 3,-11 1-10,-20 4-11,-22 4-15,-26 0-1,-26 3 1,-23 9-3,-17-1-25,-16 2-25,-12-5-22,-16 1-28,-17-3-81,-6-6-283,-33 0-435</inkml:trace>
  <inkml:trace contextRef="#ctx0" brushRef="#br1" timeOffset="205458.3009">5178 10595 55,'0'0'858,"0"0"-798,0 0 66,0 0 22,0 0-29,0 0-29,-7-40-71,-4 64-11,-6 9 3,-1 8 5,-4-1-12,1 0-4,0-3-2,4-8-24,5-10-24,6-8-7,5-5 14,1-5 20,0-1 13,5 0 10,11 0 26,5-1-3,3-6-3,-1 6 6,5-1-17,1 2-9,-2 0 0,-4 0-5,-3 0-33,-6 0-34,-2 0-90,-4-2-16,-2-4-77,-4-1-26,-2-4 22,0-3 259,-1-1 48,-7 0 137,0-1 41,-1 4 2,5 3-34,-1 3-4,3 2-60,-1 4-31,-1 0-39,-1 16-21,-3 10 5,1 8-5,0 3-13,0-1-15,0-2-11,1-3 0,6-5-30,0-3-35,0-6-109,2-7-151,9-10-236</inkml:trace>
  <inkml:trace contextRef="#ctx0" brushRef="#br1" timeOffset="205709.9292">5610 10743 1053,'0'0'95,"0"0"-46,0 0 34,0 0 4,0 0 1,-41 61-49,16-37-29,0-1-6,2-1-4,7-4-8,3-3-67,4-4-75,5-7-127,3-4-163</inkml:trace>
  <inkml:trace contextRef="#ctx0" brushRef="#br1" timeOffset="205924.9614">5471 10722 899,'0'0'128,"0"0"36,0 0-23,0 0-61,0 0-21,0 0 9,51 68-27,-36-35-15,-1 0-9,-3-2-8,-1-3-9,0-5-1,-2-2-31,-1-6-60,2-8-101,0-6-186,0-1-458</inkml:trace>
  <inkml:trace contextRef="#ctx0" brushRef="#br1" timeOffset="206204.8159">5861 10784 884,'0'0'209,"0"0"-112,0 0 60,0 0-53,0 0-34,0 0-44,4 41 5,-4-17-7,0 2-16,0-4-7,0 2-2,0-5-42,0-2-90,0-5-116,2-8-290</inkml:trace>
  <inkml:trace contextRef="#ctx0" brushRef="#br1" timeOffset="206488.4676">5963 10793 717,'0'0'352,"0"0"-323,0 0 126,0 0-69,0 0-16,0 0-11,0 32-20,0-8-8,0 4-8,0 0-8,0-2-10,0-2-5,0-4-3,0-4-23,0-6-30,0-2-31,0-4-18,0-2-50,0-2-13,-1 0-77,-2-3-85</inkml:trace>
  <inkml:trace contextRef="#ctx0" brushRef="#br1" timeOffset="206910.2778">5813 10755 724,'0'0'222,"0"0"-121,0 0 82,0 0-73,0 0-18,0 0-21,74-2-20,-46 2-6,2 0-17,1 0-17,1 0-11,1-2-11,0 2-50,-3 0-80,1 0-149,0 0-317</inkml:trace>
  <inkml:trace contextRef="#ctx0" brushRef="#br1" timeOffset="207230.8181">6498 10879 810,'0'0'495,"0"0"-478,0 0-7,0 0 24,0 0 3,0 0-2,-87 74-29,55-47-6,2-5-13,6-2-43,6-4-89,6-8-99,6-7-194</inkml:trace>
  <inkml:trace contextRef="#ctx0" brushRef="#br1" timeOffset="207449.8514">6341 10849 958,'0'0'130,"0"0"-5,0 0 34,0 0-80,0 0-26,0 0 7,36 44-20,-22-20-20,1 1-8,1-1-12,2-1-5,1 0-45,1-4-96,1-3-146,-1-8-327</inkml:trace>
  <inkml:trace contextRef="#ctx0" brushRef="#br1" timeOffset="207697.0474">6778 10804 1139,'0'0'141,"0"0"-18,0 0 33,0 0-96,0 0-28,0 0-11,2 53 9,-2-23-16,0-2-13,0 1-1,0-2-3,0-2-42,0-2-63,7-4-138,4-10-157,3-6-497</inkml:trace>
  <inkml:trace contextRef="#ctx0" brushRef="#br1" timeOffset="208019.6757">6919 10842 541,'0'0'644,"0"0"-594,0 0 102,0 0-44,0 0-68,0 0-26,-3 25 2,3 10-3,0 1-10,0 1 5,9-6 4,6-3-8,0-7-3,6-8 0,1-8 4,-1-5-2,0-3 8,-4-14 0,-1-6-3,-8-5-1,-7 1-1,-1-3-3,-11 0-3,-12 3-1,-2 3-1,1 6-4,3 7-12,7 4-4,3 7-6,5 0-26,3 0-50,3 0-33,0 5-93,9-2-201</inkml:trace>
  <inkml:trace contextRef="#ctx0" brushRef="#br1" timeOffset="208281.3791">7169 10693 16,'0'0'1030,"0"0"-962,0 0 115,0 0-50,0 0-42,0 0-28,23-16-41,-8 16-17,1 0-5,0 0-1,1 0-37,3-1-68,3 0-64,2-3-130,2-3-318</inkml:trace>
  <inkml:trace contextRef="#ctx0" brushRef="#br1" timeOffset="208699.316">7428 10550 881,'0'0'60,"0"0"49,0 0 53,0 0-72,0 0-26,0 0-37,20-15-11,-6 15 21,3 0 8,1 0-17,2 0-2,-3 0-5,-2 0-7,-2 0 0,-3 0-3,-3 0-2,0 0-3,-3 0-3,-4 0-2,0 0-1,0 0 0,0 0 0,0 0-6,0 5 6,0 5 6,-2 5 4,-3 4 7,3 4 2,0 5 6,2-2-9,0-1-13,0-2-2,0-3 0,0-2-1,-3-5-12,2 0-18,0-6-21,-1-2-71,-1-4-62,-1-1-103,1 0-198</inkml:trace>
  <inkml:trace contextRef="#ctx0" brushRef="#br1" timeOffset="208899.9208">7486 10692 797,'0'0'164,"0"0"51,0 0-15,0 0-52,0 0-55,0 0-59,10-7-29,7 7-5,4 0-16,1 5-84,3-3-166,1-2-284</inkml:trace>
  <inkml:trace contextRef="#ctx0" brushRef="#br1" timeOffset="209497.284">7831 10989 866,'0'0'166,"0"0"-48,0 0 41,0 0-42,-71 54-17,47-30-50,-1 0-24,0-3-16,1-1-7,3-2-3,7-4-28,2-3-61,7-5-80,1-5-107,1-1-166</inkml:trace>
  <inkml:trace contextRef="#ctx0" brushRef="#br1" timeOffset="209718.0341">7593 11009 950,'0'0'128,"0"0"54,0 0-44,0 0-40,0 0-33,0 0-7,52 57-18,-35-30-9,0 0-12,1-3-16,-2-3-3,0-1-11,2-3-47,0-2-73,-1-5-128,-2-8-287</inkml:trace>
  <inkml:trace contextRef="#ctx0" brushRef="#br1" timeOffset="209984.8427">8073 10949 827,'0'0'288,"0"0"-177,0 0 77,0 0-51,0 0-62,0 0-48,11 29-3,-8 4 7,1-1-8,-4 1-8,3-3-11,-2-3-4,2-2-3,1-4-27,2-2-38,1-5-57,3-7-98,4-6-126,0-1-290</inkml:trace>
  <inkml:trace contextRef="#ctx0" brushRef="#br1" timeOffset="210335.2564">8334 10947 1008,'0'0'159,"0"0"-98,0 0 68,0 0-34,0 0-54,0 0-35,1 16 2,-4 16 1,3 4 13,0 0-11,0-3-9,5-5-1,6-4-1,3-7-1,-1-6 1,3-7 1,0-4 2,-1 0 5,-3-9-1,-3-7-3,-2-3 3,-5-5-4,-2-1 2,0-4-3,-6-2 1,-6 1-3,-1 3 0,-1 6-8,5 5-10,4 8-7,5 6-21,0 2-54,3 0-81,14 4-114,3 5-135</inkml:trace>
  <inkml:trace contextRef="#ctx0" brushRef="#br1" timeOffset="210649.8196">8575 10998 501,'0'0'341,"0"0"-303,0 0 122,0 0-12,0 0-45,0 0-38,34 64-25,-34-41-13,0 3-6,0-2-11,3 1-5,4-7-4,1-3 0,2-6-1,1-7 6,1-2 6,2 0 16,-1-11 5,-2-5-5,-3-7-1,-4 0-8,-1-4-4,-3-4-3,0-1-12,-8 5-2,-5 4-6,-1 8 4,3 7-10,1 4-21,1 4-29,2 0-48,3 5-71,4 4-82,0 1-154</inkml:trace>
  <inkml:trace contextRef="#ctx0" brushRef="#br1" timeOffset="210964.2329">8920 10971 848,'0'0'349,"0"0"-333,0 0 51,0 0 0,0 0 22,-15 55-36,15-28-35,0-2 2,5-5 1,7-2-5,3-6-7,2-3 0,-2-6 6,-1-3 7,-1 0 3,-3-9-4,-3-8 4,-3 0-7,-4-4-9,0-2-7,-7-2-2,-9-5-6,-4 0-11,-7-1-17,0 5-30,-1 6-52,2 11-22,4 9-101,4 0-152</inkml:trace>
  <inkml:trace contextRef="#ctx0" brushRef="#br1" timeOffset="211453.3867">9475 10869 824,'0'0'201,"0"0"-34,0 0 10,0 0-67,0 0-32,0 0-34,-54 37-21,35-9-6,0 0-10,-3 1-7,1-4-3,2-1-13,5-7-31,6-5-66,6-7-52,2-5-84,0 0-89,0-11-66</inkml:trace>
  <inkml:trace contextRef="#ctx0" brushRef="#br1" timeOffset="211682.7953">9283 10909 674,'0'0'338,"0"0"-182,0 0 46,0 0-58,0 0-64,0 0-24,50 36 0,-30-8-22,-4-1-13,1 1-10,-2-2-11,-1-2 0,2-2-38,0-4-50,3-4-103,1-6-207</inkml:trace>
  <inkml:trace contextRef="#ctx0" brushRef="#br1" timeOffset="214363.4739">9672 10735 1048,'0'0'85,"0"0"68,0 0-43,0 0-37,0 0 29,18 88-49,-11-51-28,-7 0-14,0-2 3,0-1-14,0-4 0,0-4-30,0-8-34,0-4-89,0-10-114,9-4-164</inkml:trace>
  <inkml:trace contextRef="#ctx0" brushRef="#br1" timeOffset="214707.6541">9894 10783 900,'0'0'114,"0"0"-38,0 0 113,0 0-112,0 0-29,-10 61 7,10-17-28,0-1-7,0-3 3,14-7-10,2-6-13,4-11-1,2-5 1,1-9 9,-1-2-1,-1-5 9,-4-12-4,-1-6 6,-5-4-1,-7-2 1,-4-2-3,0-2-3,-8 3-7,-8 2-5,-2 8-1,1 7-3,0 6-2,2 6-7,-1 1-22,3 0-20,2 8-43,4 3-72,7 1-95,0-3-150</inkml:trace>
  <inkml:trace contextRef="#ctx0" brushRef="#br1" timeOffset="214930.9581">10352 10768 1062,'0'0'191,"0"0"-187,0 0 96,0 0 18,-6 63-34,-10-32-42,-2 3-36,0-2-2,2-4-4,6-7-20,6-7-82,4-6-91,0-8-123,2 0-308</inkml:trace>
  <inkml:trace contextRef="#ctx0" brushRef="#br1" timeOffset="215164.8602">10219 10786 966,'0'0'151,"0"0"-18,0 0 2,0 0-62,0 0 16,17 68-23,-1-33-34,0-2 3,1-4-17,0-3-16,1-5-2,-1-3-31,-1-4-53,-2-5-118,-5-5-177,-2-4-509</inkml:trace>
  <inkml:trace contextRef="#ctx0" brushRef="#br1" timeOffset="215415.1325">10478 10771 1187,'0'0'116,"0"0"-34,0 0 85,0 0-113,0 0-19,3 54 8,-3-22-32,0-2-9,0-2-2,0-1-16,8-3-54,2-4-121,0-7-160,2-8-314</inkml:trace>
  <inkml:trace contextRef="#ctx0" brushRef="#br1" timeOffset="215664.5637">10662 10795 830,'0'0'319,"0"0"-277,0 0 126,0 0-85,0 0-47,0 0-3,-18 56-16,18-25-6,2 0 7,12-4-1,6-5-6,3-6-6,2-5 1,1-5 6,-1-6-5,-4 0 3,-4-13 7,-6-6-2,-5-4-2,-6-2-2,0-1-5,-10 1-2,-7 3-4,-3 1-1,1 8-7,4 4-3,3 6-5,1 3-22,5 0-29,-3 2-41,1 8-48,2 0-98,0-1-153</inkml:trace>
  <inkml:trace contextRef="#ctx0" brushRef="#br1" timeOffset="215898.507">10769 10580 1017,'0'0'197,"0"0"-115,0 0 70,0 0-52,69-25-39,-51 23-46,0 1-15,-2 1-1,4 0-43,-1-2-114,4-1-102,-3-3-314</inkml:trace>
  <inkml:trace contextRef="#ctx0" brushRef="#br1" timeOffset="216252.0334">11129 10405 721,'0'0'411,"0"0"-365,0 0 115,0 0-63,0 0-46,0 0-43,9 17-1,-2 9-3,3-4 0,0-4-5,0-3 0,3-6-9,0-6-23,1-3-8,2 0 11,0-12 13,0-5 8,-6-3 8,-3-2 0,-6 3 3,-1 3 10,0 3 8,-4 4 9,-3 3-8,0 4 22,3 2 3,-1 2-2,3 15-16,2 7-6,0 8 1,0 2-14,8 1-7,-1-1-3,-1 4-34,-5-1-44,-1-1-113,0-1-137,-11-9-334</inkml:trace>
  <inkml:trace contextRef="#ctx0" brushRef="#br1" timeOffset="216960.9709">11894 10278 318,'0'0'624,"0"0"-516,0 0 98,0 0-73,0 0-26,0 0-19,36-11-42,-23 9-17,1 0 0,2 1-13,5-2-7,4 0-6,0-1-3,2 1-15,-2-1-41,-6 2-94,-7 1-141,-7 1-309</inkml:trace>
  <inkml:trace contextRef="#ctx0" brushRef="#br1" timeOffset="217196.8849">11885 10422 1004,'0'0'126,"0"0"47,0 0 17,0 0-82,0 0-28,0 0-40,6 0-14,8 0 5,7 0-9,7 0-19,7 0-3,13 0-52,6-2-85,4-6-330</inkml:trace>
  <inkml:trace contextRef="#ctx0" brushRef="#br1" timeOffset="224106.5176">12986 10276 840,'0'0'84,"0"0"-69,0 0 94,0 0-11,0 0 14,0 0-69,0 0-25,-75-31 3,50 31 18,-1 4 1,0 5-5,3 5-6,2 6-11,0 10-6,7 11-4,4 6-3,3 4-4,7-2-2,0-7 1,17-9 0,6-6-7,5-6 3,4-10 2,0-8 2,2-3-3,-2-4 6,-5-11 1,-9-1 3,-9-1-1,-9-1 3,0-2-2,-10 3-3,-12 1-1,-5 4-3,-2 4 0,0 5-1,1 3-1,2 0 1,1 3 0,7 6-15,3-1-21,8-3-20,4-2-37,3 0-61,0-3-37,8 0-135,9 0-208</inkml:trace>
  <inkml:trace contextRef="#ctx0" brushRef="#br1" timeOffset="225209.5939">13211 10387 87,'0'0'273,"0"0"-237,0 0 55,0 0-1,0 0 3,0 0-32,0 0-29,0-9 2,0 8 15,0-1 8,0-1-10,0-3 0,0 1 3,0-2-7,0-2-8,0 1-9,2-3 4,3 1-2,-1 2 8,3 0 0,-3 1-12,2 3 0,0 0 0,1 2-6,2 2-3,3 0-4,2 0-5,0 4 0,0 9-6,-4 3-1,-4 3 1,-6 5 0,0 2-13,-9-1-18,-5-2-8,-1-6 6,-1-1 0,2-7-5,3-3 14,1-1 15,4-4 9,1 0 2,1-1 4,3 0 6,1 0 11,0 0 10,0 0-4,0-3-10,3-1-8,8-1 1,3 3 10,4 2 6,1 0 1,-1 0-7,0 7 8,-2 6-12,-5 2 3,-4 3-9,-6 0-9,-1-1 4,0 0 8,-7-3-9,-5-3 0,-3-2-3,-1-1 3,-1-3-6,2-1-1,2-3-21,2-1-45,2 0-39,1 0-46,3-3-107,3-7-270</inkml:trace>
  <inkml:trace contextRef="#ctx0" brushRef="#br1" timeOffset="226358.2872">13793 10358 137,'0'0'630,"0"0"-577,0 0 76,0 0 5,0 0-26,-68-42-33,46 42-54,-2 18-18,-3 8 2,1 10 2,5 5-2,5 5 2,9-3 2,7-4-2,0-7-5,11-5 1,5-7 0,3-5 0,3-8-2,-1-5 0,-1-2 2,-4 0 3,-4-6-2,-4-5 1,-3-3 2,-5-3-3,0 0 3,0-3-6,-13 2 1,-3 3-2,0 3-3,-2 2 2,1 5-3,0 4-8,3 1-3,2 0-10,5 1-12,3 6-32,4 1-72,0 0-37,3-2-138,12-1-134</inkml:trace>
  <inkml:trace contextRef="#ctx0" brushRef="#br1" timeOffset="226829.0733">14040 10429 673,'0'0'119,"0"0"-115,21-55 70,-21 42 25,-1 3-22,-12 4-50,-4 2-26,0 4-1,0 0-1,-1 6-8,4 7 2,1 5-7,3 2 0,6 0 12,4-2-5,0-4-5,7-3 1,6-3 9,1-6 2,-2-2 0,-1 0 3,0 0 11,-3-8 14,-2-1 12,-2 1-11,0 2 8,-3 2 4,1 3-4,-2 1 4,0 0-6,0 0-16,0 0-5,0 2 1,3 9 1,1 8 24,1 2 2,0 6-12,-1 2-4,-4 3-8,0-1-9,0-2-3,0-4-6,0-4-1,0-4-39,0-8-61,0-3-58,0-4-95,0-2-195</inkml:trace>
  <inkml:trace contextRef="#ctx0" brushRef="#br1" timeOffset="227548.9724">14349 10330 588,'0'0'112,"0"0"-67,0 0 104,0 0-42,0 0-9,0 0-25,6-21-37,-6 21 8,0 0-16,0 0-18,0 0-9,0 5 1,0 5 4,0 3-2,0 4 5,-2 1-2,2 4 1,0 0-2,0 0 5,0-1-5,0-2-4,1-1 1,4-3-3,1-2 1,3-3-1,2-2 0,1-4-1,1-2-3,-2-2-7,3 0-11,0-2-3,3-9 1,0-2-28,1-3-3,0-2 16,-4 2 39,-2 0 4,-6 1 0,-4 0 2,-1 3-1,-1 1 26,0 4 5,0 2-3,0 1 2,0 2 7,0 2-2,-7 0-3,-2 2-10,2 15-2,-3 8 12,3 5 7,0 2-8,4 2-12,3-4-10,0-1-1,0-1-9,2-4-3,3-1-1,-1-5-5,1-3-21,-1-1-36,0-6-15,1-3-68,0-5-100,1 0-120,4-9-68</inkml:trace>
  <inkml:trace contextRef="#ctx0" brushRef="#br1" timeOffset="228230.968">14808 10300 742,'0'0'70,"0"0"-38,0 0 88,0 0-49,0 0-11,0 0-30,37-6-8,-36 6 13,-1 0-5,0 0-14,1 0 0,-1 0 8,0 0-3,0 0 1,0 0-2,0 0-1,1 0-1,0 0-6,2 0-2,1 0 0,-2 0 3,0 0 8,1 0 2,0 0 2,1 0 5,3 0-1,4 6-9,1 8-6,1 9 4,1 9 2,-5 8 4,-4 1-8,-5-1-9,0-2-6,-16-3-1,-7-1 0,-2-5-17,-3-6 5,4-6-11,3-10 11,5-7-1,2 0 5,5-7 8,3-10 3,3-4-2,3 2 12,0 0-2,5 3 6,6 3-2,2 5 3,2 5-1,1 3-5,4 0-3,0 2 1,1 9 0,-3 1-6,-2 3 1,0 0 1,-3 1-3,-1 1-3,-1-3-1,0-1-4,1-3-11,0-4-59,3-3-64,3-3-76,3-5-184,1-10-351</inkml:trace>
  <inkml:trace contextRef="#ctx0" brushRef="#br1" timeOffset="228462.8987">15227 10484 1006,'0'0'175,"0"0"-86,0 0 49,0 0-54,0 0-36,0 0-48,5-10-3,-3 10-48,4 1-59,2 3-137,1 0-224</inkml:trace>
  <inkml:trace contextRef="#ctx0" brushRef="#br1" timeOffset="228809.7692">15516 10231 954,'0'0'115,"0"0"-51,0 0 98,0 0-57,0 0-38,0 0-64,0 19 3,-7 14 4,4 6 7,3 1-13,0 2-1,6-5 0,7-6-1,2-6-1,2-7 0,0-7-1,1-5 0,-3-6 1,1 0-1,-5-3-1,-3-10-5,-4-2 0,-4-3 4,0-2 0,-9-3 0,-8 2-2,-2 3-6,-2 5 2,0 8 5,-1 4-2,3 1-9,4 0 7,6 6-22,6 0-42,3 0-22,0 0-108,0-2-51,9 1-159</inkml:trace>
  <inkml:trace contextRef="#ctx0" brushRef="#br1" timeOffset="229147.5508">15767 10287 660,'0'0'145,"0"0"-72,0 0 99,0 0 13,0 0-56,67-37-41,-46 37-29,3 15 2,0 5-9,-5 8-6,-3 4-18,-6 4-2,-5 2 1,-5-1-18,0-5-5,0-4-1,-5-2-3,-3-6-24,0-3-21,0-4-44,-1-4-90,1-5-77,2-4-108,1 0-176</inkml:trace>
  <inkml:trace contextRef="#ctx0" brushRef="#br1" timeOffset="229379.6147">15820 10444 1169,'0'0'85,"0"0"-32,0 0 59,70-23-53,-48 23-47,0 0-12,2 0-115,1 0-133,6 0-278</inkml:trace>
  <inkml:trace contextRef="#ctx0" brushRef="#br1" timeOffset="230077.9382">16606 10347 871,'0'0'325,"0"0"-305,0 0 38,0 0 12,0 0 32,55 81-31,-44-43-54,-6-1-11,-3-2-1,-2-5-5,0-3-7,0-7-42,-6-7-23,0-7-11,2-6-3,1-6 41,3-17 22,0-7 23,0-10 4,3-4 11,6-6 12,-2 3 2,1 3 7,2 10 7,0 9 8,4 8-19,-1 6 10,3 7-5,-1 4 2,4 0-12,3 17-4,1 4 1,0 9-3,-4 3 3,-4 1-10,-6 0-6,-2-4-8,-7-3 0,0-4-22,0-5-43,-7-4-78,-4-4-78,-3-5-125,-2-3-272</inkml:trace>
  <inkml:trace contextRef="#ctx0" brushRef="#br1" timeOffset="230311.9085">16705 10457 975,'0'0'210,"0"0"-198,68-45 105,-43 38-31,2 2-38,2 1-48,1 0-28,1-1-78,-3-1-86,0-1-145,-1-3-309</inkml:trace>
  <inkml:trace contextRef="#ctx0" brushRef="#br1" timeOffset="230545.8811">17214 10225 1028,'0'0'104,"0"0"52,0 0-12,0 0-48,0 0-11,4 69-22,-4-29-29,0 2-3,-2-3-20,-7-1-11,2-6-2,0-6-42,2-7-47,1-7-135,2-9-131,0-3-285</inkml:trace>
  <inkml:trace contextRef="#ctx0" brushRef="#br1" timeOffset="230777.6685">17084 10180 1020,'0'0'114,"0"0"-90,0 0 114,60-48-38,-29 45-19,3 3-59,1 0-21,-2 0-1,-4 0-16,-5 7-70,0-1-88,0-2-199,1-3-302</inkml:trace>
  <inkml:trace contextRef="#ctx0" brushRef="#br1" timeOffset="231012.2881">17519 10231 1172,'0'0'178,"0"0"-165,-6 76 138,-15-21-47,-13 9-31,-10 7-40,-4 4-26,1-3-7,8-6-2,12-5-25,11-10-61,9-9-122,7-12-161,0-9-451</inkml:trace>
  <inkml:trace contextRef="#ctx0" brushRef="#br1" timeOffset="231359.4699">17474 10659 1076,'0'0'227,"0"0"-227,0 0 49,0 0 19,0 0-22,0 0-24,8 57-18,-8-29-4,0-2-2,0-1-11,3-7-20,6-4 4,3-6 1,1-8 11,1 0 10,-1-12 0,-1-7 7,-1-3 4,-4 0-2,0 2 9,-4 2 19,-2 8-3,-1 1-5,0 5-3,0 4-4,0 0-10,0 7-2,0 9-3,0 4 7,0 0 2,7-1-2,5-4-1,3-7-1,2-4-3,0-4 6,2 0 1,-4-9 3,-1-8 7,-5-3 4,-4-3-5,-3-3 0,-2 0-11,0 3-7,-2 3 0,-5 7-24,0 4-22,-2 7-49,-4 2-96,1 0-101,2 10-196</inkml:trace>
  <inkml:trace contextRef="#ctx0" brushRef="#br1" timeOffset="231831.8012">17845 10440 769,'0'0'459,"0"0"-439,0 0-3,0 0 36,4 79 50,-2-31-45,-1 2-43,-1-1-12,0-3 1,0-5 2,0-8-6,2-8-15,2-9-14,-2-8-10,1-7 9,3-1 30,-3-8 8,1-10-2,1-5 0,-1-1-2,1-2 13,0-1-1,0 4 5,2 4 11,0 10 13,0 2 2,5 7-13,4 0-15,3 10-8,3 10 6,0 6 4,-6 1-10,-4 2 1,-8-2-9,-4-3 6,0-1-9,-16-6-3,-5-3-1,-3-6-3,-3-5-17,-3-3-18,-1 0-41,1-3-96,-2-6-136,2-2-313</inkml:trace>
  <inkml:trace contextRef="#ctx0" brushRef="#br1" timeOffset="233472.4603">1059 11275 767,'0'0'141,"0"0"-74,0 0 64,0 0-18,0 0-37,0 0-44,-32-57-17,11 49-15,-4 4 1,-4 4-4,-1 0-11,1 3 11,-1 13-15,5 3 16,7 2 1,5 0 0,9-4-5,4-4-2,3-2 2,13 1 6,7-1 5,4-1 3,-2 0 15,0 2-5,0 1 10,-4 1-2,-5 2-9,-3 4-5,-3 1-3,-8 2 0,-2 0-8,0-2 0,-9-6-2,-7-4-4,-2-6-11,-3-4 16,0-1 5,3-3-1,0-11 3,4-4-7,3 0-14,7-1-18,4 5-22,0 3-76,4 5-66,12 6-230</inkml:trace>
  <inkml:trace contextRef="#ctx0" brushRef="#br1" timeOffset="233983.9598">1113 11611 548,'0'0'355,"0"0"-325,0 0 101,0 0 0,0 0-31,0 0-35,-11-30-16,11 26 4,0 1 1,2 2-5,9 1-25,3 0-12,4 15-4,1 9 2,-5 7-5,-8 1-5,-6 4-6,0-1 0,-7-3-27,-9-4-16,-2-8-22,-2-7 3,2-7 30,0-6 23,3 0 15,0-12 6,5-5 31,3-2 23,3 0 3,4 1-20,0 4-5,0 7-1,2 3-16,7 4-13,5 0-6,4 11-1,3 5 0,-2 3 1,-1-1-2,-1 0 0,0-1-13,0-4-44,2 0-94,6-8-45,9-5-207,9 0-102</inkml:trace>
  <inkml:trace contextRef="#ctx0" brushRef="#br1" timeOffset="234465.0754">1833 11474 36,'0'0'168,"0"0"-102,0 0 47,0 0 2,0 0 5,0 0 17,-16-5-6,16 5-5,0-1 16,0-1-4,0 2-32,0 0-28,0 0-15,0 0-23,0 0-7,9 0-13,4 0-5,3 0-6,7 0-4,-5 0-4,3 0-1,-3 0-17,-2-1-47,-5 1-87,-2 0-98,-2 0-110,-4 0-165</inkml:trace>
  <inkml:trace contextRef="#ctx0" brushRef="#br1" timeOffset="234727.8622">1821 11593 942,'0'0'314,"0"0"-278,0 0 99,0 0-28,0 0-59,0 0-48,53 0-5,-21 0-122,2 0-145,2-7-357</inkml:trace>
  <inkml:trace contextRef="#ctx0" brushRef="#br1" timeOffset="235208.5669">2622 11483 461,'0'0'75,"0"0"-72,0 0 5,0 0 11,0 0 10,0 0-23,0-6 1,0 4 40,0 1 44,0-7 3,0 1 8,0-4 0,7-5-9,5-4 8,1-4-23,5-5-19,0-6-17,3-8-2,-1-2-11,-1-2-10,-6 1-9,-8 0 9,-5 7 10,0 5-17,-13 11-4,1 10 4,-2 13-12,3 0-1,-3 28-10,0 21 2,8 14 6,6 9 2,0-5 0,13-7-3,6-11-13,3-13-33,3-11-39,5-10-17,-1-7-65,-4-6-51,-4-2-68,-8-2 45</inkml:trace>
  <inkml:trace contextRef="#ctx0" brushRef="#br1" timeOffset="235479.7318">2890 11377 544,'0'0'213,"0"0"-62,4-61-4,6 47-3,4 4-31,2 6-46,-1 4-33,2 0-10,-1 15-15,-2 6 1,-3 4-8,-9-2-2,-2 2-3,0 0-43,-9-4-2,-4-2-14,-1-5 4,7-4 28,2-6 30,3-2 1,2-2 13,0 0 35,7 0-4,9 0-21,9-4-18,2 0-6,1 1-58,-4 1-196,-8-1-248</inkml:trace>
  <inkml:trace contextRef="#ctx0" brushRef="#br1" timeOffset="235843.6011">2279 11724 836,'0'0'159,"0"0"-111,65-2 138,-8 1-44,19-2-12,19 0-37,13 0-43,7-1 0,1 1-10,-9-3-17,-7 1-8,-13 1-8,-15 0-5,-10 2-2,-21 2-14,-13 0-32,-15 0-30,-11 0-55,-2 0-171,-18-2-199</inkml:trace>
  <inkml:trace contextRef="#ctx0" brushRef="#br1" timeOffset="236357.2899">2154 11969 772,'0'0'34,"0"0"-3,0 0 113,0 0 36,0 0-32,0 0-72,-21 11-51,21 25 22,0 10 2,0 3-3,0-2-27,0-6-8,0-5-10,0-5-1,0-8-18,0-8-52,0-5-53,0-5-42,2-5-88,0 0-121,1-2-193</inkml:trace>
  <inkml:trace contextRef="#ctx0" brushRef="#br1" timeOffset="236879.7358">2165 12128 556,'0'0'341,"0"0"-243,0 0 78,0 0-20,0 0-42,0 0-58,2-30-38,7 43-17,4 3 11,4 2 6,4-1-8,-1-5 2,2-4-7,-2-3-3,-3-5 3,3 0-2,-4-9 1,2-7 2,-3-4-6,-7-1 4,-2 0 1,-5 1-1,-1 9 0,0 3-1,0 4-3,0 4-3,-1 0-2,-5 10-8,4 5 4,0 3 6,2 0-1,0 1-7,2-2 1,9-3 3,-3-2-2,1-3 7,2-5-4,-2-4 3,3 0 0,1 0 3,0-3 7,-1-6 0,-5-1 0,1-3-1,-3 2 1,-3-2 2,-2 2-2,0 1 4,0 2-1,0 2-10,0 1 0,-4 4-3,2 1-3,-3 0 0,3 0-10,0 0-2,-1 0-29,1 0-41,2-2-21,0 0-78,0 0-91,0 1-175</inkml:trace>
  <inkml:trace contextRef="#ctx0" brushRef="#br1" timeOffset="237470.9691">2481 12170 461,'0'0'243,"0"0"-243,0 0 91,0 57 8,2-34-19,3-5-24,-3-3-31,4-6 1,-1-4 30,0-2-9,2-3-5,2 0 14,0-6-3,2-8-19,-1-3-12,-6-1-3,2-2 5,-6 0 6,0 0-2,0 1-9,-3 4-12,-7 5-7,1 3-5,-3 4-9,-1 3-33,-1 0-43,3 7-37,4 6-46,7-2-68,0-1-259</inkml:trace>
  <inkml:trace contextRef="#ctx0" brushRef="#br1" timeOffset="237762.9492">2743 12021 706,'0'0'612,"0"0"-567,0 0 27,0 0-10,11 67 9,-10-15 6,-1 4-39,0 0-22,-6-3 3,-2-4-19,1-7-4,2-10-6,5-11-47,0-9-56,0-10-107,12-2-109,2-13-127</inkml:trace>
  <inkml:trace contextRef="#ctx0" brushRef="#br1" timeOffset="238124.8738">2776 12151 852,'0'0'172,"0"0"-105,0 0 2,0 0-26,0 0 0,0 0-10,63 39-21,-43-33-2,1-4 8,-4-2 1,0 0-8,-2-11 1,-3-4 1,-3-4-5,-3-1 10,-6-2 1,0 0 6,0 2-7,-1 2-13,-5 4-2,2 8 2,0 3 1,4 2-1,0 1-5,0 1-16,0 13 7,0 8 8,4 1 2,0 1 0,1 1-1,0-4-2,0-4-45,1-1-23,-1-4-61,0-3-87,-1-4-159,3-3-112</inkml:trace>
  <inkml:trace contextRef="#ctx0" brushRef="#br1" timeOffset="238389.2626">3048 12147 781,'0'0'136,"0"0"-6,0 0 17,0 0-50,66 2-44,-50 12-11,-3 3-7,-1 0 0,-4-2-5,-2-2-16,-4-2-3,0-4 1,-2-2-9,0-4 0,0-1 7,0 0-3,0 0 0,0-2-2,0-11-5,0-3-2,0-6-6,7-3-20,0-3-39,2 1-39,2 1-130,4 3-218</inkml:trace>
  <inkml:trace contextRef="#ctx0" brushRef="#br1" timeOffset="239053.9406">3596 12034 980,'0'0'127,"0"0"-77,0 0-9,0 0 14,0 0-5,-2 69-39,-3-46-7,-1-2-4,1-7-4,-2-4-10,3-5-6,1-3 3,1-2 17,0 0 0,-1-12 11,3-5-11,0-7 9,0-3-1,0-2-1,0-2 10,5 2 8,2 1 7,-1 5-8,1 5 3,0 6 22,0 4-3,3 3-11,3 3-8,5 2-6,2 3 0,8 14 0,0 9-1,-4 5 1,-3 4-5,-8 3-8,-2-1-3,-6-4-3,-5-4-2,0-6-4,0-6-25,-4-5-39,-3-4-74,-2-5-63,-3-3-109,1 0-225</inkml:trace>
  <inkml:trace contextRef="#ctx0" brushRef="#br1" timeOffset="239310.5846">3528 12118 1047,'0'0'165,"0"0"-80,0 0 26,0 0-28,0 0-42,66-4-41,-37 4-9,4 0-77,1 0-86,4 0-301</inkml:trace>
  <inkml:trace contextRef="#ctx0" brushRef="#br1" timeOffset="239715.1683">4407 11746 82,'0'0'372,"0"0"-275,0 0 75,0 0-7,0 0-44,0 0 7,-21-25-20,21 24-30,0 1-10,0 0-10,0-1-30,0-1-16,14 0-6,4-3-4,6 2-2,0-1-3,-4 2-38,-5 2-48,-5 0-63,-6 0-85,-4 0-110,0 6-77</inkml:trace>
  <inkml:trace contextRef="#ctx0" brushRef="#br1" timeOffset="239960.6544">4413 11801 479,'0'0'305,"0"0"-191,0 0 77,0 0-16,0 0-77,0 0-65,0 1-33,9 3-10,5 0-47,6-2-176,6-2-289</inkml:trace>
  <inkml:trace contextRef="#ctx0" brushRef="#br1" timeOffset="240555.2092">5287 11497 338,'0'0'164,"0"0"-43,0 0 54,-5-70-22,5 51-25,3-2-19,11 4-33,0 4-14,1 5-6,4 5-22,-2 3-11,6 7-3,-2 12 0,-3 3-7,-4 4-8,-8 2-5,-6 1-3,0 0-18,-9-1-20,-6-6-17,0-4-2,0-7 9,3-4 9,3-6 27,2-1 15,5 0 11,2-8 32,0-2 6,0 0-8,6 1-5,4 3-1,4 4-1,3 2-10,2 2-1,4 12 4,-1 5-2,-7 3-5,-4 0-8,-7 1-4,-4-1-5,0-1-2,-11-3-1,-6-1-14,-4-6-23,0-4-17,2-6-15,4-1-14,5-3-28,9-13-61,1-5-77,6-4-48,15-4-215</inkml:trace>
  <inkml:trace contextRef="#ctx0" brushRef="#br1" timeOffset="240862.748">5614 11457 593,'0'0'137,"0"0"5,0 0 25,0 0-79,0 0-4,14 64-4,-11-28-29,3 1 3,6-5-3,1-5-20,1-3-10,6-8-7,1-6-4,2-7 8,2-3-1,-1-7-4,0-12 7,-4-5 3,-8-4-3,-2-3-2,-9-2 0,-1-1-9,-7 3-9,-13 2-1,-7 7-10,-3 8-7,-2 10-12,2 4-3,3 6-32,5 13-53,5 2-23,10 0-144,7 0-192</inkml:trace>
  <inkml:trace contextRef="#ctx0" brushRef="#br1" timeOffset="241116.8838">6240 11456 1019,'0'0'215,"0"0"-209,0 0 52,0 0 60,-1 54-11,-16-24-62,-1 1-33,-2-1-7,-1-1-4,0-4-1,4-3-49,5-7-94,3-4-98,5-8-106,3-3-267</inkml:trace>
  <inkml:trace contextRef="#ctx0" brushRef="#br1" timeOffset="241359.449">6086 11502 723,'0'0'279,"0"0"-148,0 0 54,0 0-42,0 0-61,0 0-47,43 25 24,-24 7-22,-2 1-10,-5 1-9,1-1-14,-1-2-4,1-4-9,-1-3-44,0-5-56,1-6-123,2-8-140,5-5-396</inkml:trace>
  <inkml:trace contextRef="#ctx0" brushRef="#br1" timeOffset="241627.9419">6528 11547 180,'0'0'967,"0"0"-903,0 0 10,0 0-6,0 0 1,0 0 5,-10 59-34,8-32-26,2 2 1,0-1-15,0-5-5,0 0-88,2-6-33,7-7-111,3-9-149</inkml:trace>
  <inkml:trace contextRef="#ctx0" brushRef="#br1" timeOffset="241894.0401">6641 11592 724,'0'0'197,"0"0"-98,0 0 88,0 0-74,0 0-68,0 0-21,-19 29-4,19-2 6,4 0 2,11-3-8,4-3-8,-2-6-1,4-6 1,-1-8 4,-2-1 0,-1-5 8,-2-11-11,-5-4 4,-6-2-7,-4-3 3,0 2-7,-11 0-2,-12 0-4,-3 3-11,-1 4-16,3 5-10,6 7-7,6 4-16,7 0-27,5 9-37,0 2-79,0 0-95,3-5-139</inkml:trace>
  <inkml:trace contextRef="#ctx0" brushRef="#br1" timeOffset="242143.4934">6882 11428 905,'0'0'332,"0"0"-254,0 0 79,0 0-64,0 0-40,62-27-46,-45 27-7,0 0-23,3 0-66,-3 6-120,1-3-209,-2 1-333</inkml:trace>
  <inkml:trace contextRef="#ctx0" brushRef="#br1" timeOffset="242782.1463">7201 11380 427,'0'0'188,"0"0"-152,0 0 108,0 0-18,0 0-18,0 0-35,-2-27-2,2 24 11,0-1-19,7 1-28,3 1-11,4 1 9,3 1 9,-3 0 3,-2 0-10,-2 9-13,-5 5-11,-5 3-11,0 4 0,-7 3-5,-9-1-18,-1-3-27,-1-2-16,8-7 3,2-5 7,5-3 29,3-3 27,0 0 9,0 0 25,0-2 0,4-3-21,-2 2-5,-2-1-3,0 3-1,0 0-4,0 1 2,1 0 0,-1 0-2,0 0 0,0 0 1,0 0-1,0 0 2,0 0-1,0 0-1,0 0 11,0 0-3,0 0-8,0 0-1,0 0 1,0 0 7,0 3 1,0 0 2,0-2 4,0-1 9,0 2 9,0-1-2,0 0-4,0-1-8,0 1-10,0 0-4,0-1-2,0 1 1,1-1-1,1 0 2,-2 0 2,2 0 7,3 0 0,-1 0 1,5 0-3,0 0 1,4 0-4,6 0-4,2 0-1,5 0-3,-2 0-12,0 0-50,-4 0-92,-3 0-139,-1-1-304</inkml:trace>
  <inkml:trace contextRef="#ctx0" brushRef="#br1" timeOffset="243613.6848">5037 11967 495,'0'0'125,"0"0"-49,0 0 73,61 12 49,-6-1-37,20 1-51,27-1-16,26 0 9,34-5-14,28-4-34,20-2-8,5 0 0,-8-5-6,-17-5 4,-22 2-5,-20 3-1,-20 3-19,-19 2-15,-18 0-5,-16 0-3,-16 5-1,-11 6-15,-13 4-26,-11-1-20,-12 0-4,-10-2-18,-2-2-76,-14-3-68,-11-4-36,-6-3-137</inkml:trace>
  <inkml:trace contextRef="#ctx0" brushRef="#br1" timeOffset="244529.0992">4798 12140 625,'0'0'148,"0"0"-55,0 0 57,0 0-6,0 0-52,0 0-46,0 40 16,-3-12-32,-4-1-9,0 1-9,-1 0-6,3-2-6,4-3 0,1-5-14,0-7-8,3-3 3,14-6 8,3-2 11,5-2 0,4-10 0,-1-6 0,-3 2-7,-5 1 4,-8 0-21,-6 3 4,-6 0 14,0 0 6,-2 1 1,-7 4 6,4 1 17,1 3 23,0 3 3,-1 0-15,0 11-20,-4 11-3,0 7 3,0 3-4,2 1-4,0-2-7,5-6-8,0-6-45,2-5-61,0-7-103,11-7-138,7 0-309</inkml:trace>
  <inkml:trace contextRef="#ctx0" brushRef="#br1" timeOffset="244838.1289">5167 12214 586,'0'0'186,"0"0"-72,0 0 56,0 0-6,0 0-47,0 0-2,-6 55-40,-2-27-20,2 2-20,-2 0-19,2-4-15,0-4-1,2-4-24,2-4-85,2-4-82,0-7-171,0-3-216</inkml:trace>
  <inkml:trace contextRef="#ctx0" brushRef="#br1" timeOffset="245093.3313">5185 12223 742,'0'0'176,"0"0"-91,0 0 52,0 0-38,0 0-6,0 0-10,-7 68-39,9-40-14,3-2-12,-1 1-16,-4-3-2,0-7-27,0-2-54,0-7-36,0-8-82,0 0-35,0-6-72</inkml:trace>
  <inkml:trace contextRef="#ctx0" brushRef="#br1" timeOffset="245362.0286">5080 12171 780,'0'0'262,"0"0"-238,0 0 86,0 0 12,84-6-23,-52 15-50,2 2-33,0-2-8,-2-3-5,2-1-3,0-2-63,1-3-87,-4 0-126,-1 0-187</inkml:trace>
  <inkml:trace contextRef="#ctx0" brushRef="#br1" timeOffset="245643.7263">5654 12229 966,'0'0'103,"0"0"-1,0 0 26,-12 70-16,-3-44-47,-2 1-47,-3 2-15,-3-4-3,3-1-15,1-6-72,5-5-83,3-8-139,7-5-230</inkml:trace>
  <inkml:trace contextRef="#ctx0" brushRef="#br1" timeOffset="245669.6598">5496 12251 352,'0'0'672,"0"0"-549,0 0 14,0 0-36,0 0-14,0 0 6,79 63-52,-62-25-13,1 4-7,-4-4-15,2-3-6,-2-5-20,1-5-49,3-10-112,-2-8-155,3-7-303</inkml:trace>
  <inkml:trace contextRef="#ctx0" brushRef="#br1" timeOffset="245930.6356">5821 12300 651,'0'0'611,"0"0"-531,0 0 37,0 0-14,0 0-33,0 0-42,5 47-6,-4-15-15,-1-2-4,0-3-3,0-2-17,2-8-55,7-3-101,5-9-108,3-5-222</inkml:trace>
  <inkml:trace contextRef="#ctx0" brushRef="#br1" timeOffset="246201.5793">5972 12352 755,'0'0'276,"0"0"-204,0 0 58,0 0-59,0 0 9,0 0-30,-29 69-25,29-43-10,2-2 16,12-3-17,1-5-14,3-5 7,1-5-6,1-3 7,-2-3 3,0 0-1,-4-13 6,-2-3 0,-3-2-5,-5-2-2,-4-1 1,0 2 2,-7-2-12,-9-1 2,-4 1-5,2 3-14,-5 4-2,5 8-1,-3 6 1,5 0-1,1 0-6,8 8-6,7-1-52,0 1-102,4-4-77,12-2-197</inkml:trace>
  <inkml:trace contextRef="#ctx0" brushRef="#br1" timeOffset="246460.6642">6172 12233 890,'0'0'323,"0"0"-277,0 0 64,0 0 8,0 0-41,0 0-67,57-18-10,-38 18-14,1 0-59,1 0-99,-1 0-226,0 0-331</inkml:trace>
  <inkml:trace contextRef="#ctx0" brushRef="#br1" timeOffset="246793.7494">6443 12178 124,'0'0'737,"0"0"-663,0 0 58,0 0 35,0 0-71,0 0-39,52-29-24,-31 27 4,-1 2 15,-1 0-13,-5 0-17,-6 0-2,-1 0-2,-4 8-5,-2 8-2,-1 6 12,0 5 6,-2 4-10,-7 3-2,0 0-4,1-1-5,1-4-8,2-5-2,4-6-25,0-3-44,0-2-101,-1-5-130,-2-6-244</inkml:trace>
  <inkml:trace contextRef="#ctx0" brushRef="#br1" timeOffset="247041.4659">6449 12314 594,'0'0'688,"0"0"-634,0 0 14,79-51 9,-52 48-31,2 3-46,1 0-105,-1 0-239,5 0-345</inkml:trace>
  <inkml:trace contextRef="#ctx0" brushRef="#br1" timeOffset="247380.3728">6905 12381 1067,'0'0'189,"0"0"-150,0 0 77,-20 59 13,3-31-57,-5 1-53,-5 2-16,-1-4-3,3-3-1,0-4-35,7-7-71,7-6-98,8-7-67,3 0-100,0-13-243</inkml:trace>
  <inkml:trace contextRef="#ctx0" brushRef="#br1" timeOffset="247660.2974">6748 12445 531,'0'0'248,"0"0"-147,0 0 44,0 0 34,0 0-37,0 0-49,0-34-42,4 55 5,8 6 14,2 2-21,3 2-17,0-4-14,1 1-14,-1-3-4,0-3-1,-3-4-37,1-5-67,0-7-117,0-6-129,-1 0-274</inkml:trace>
  <inkml:trace contextRef="#ctx0" brushRef="#br1" timeOffset="247925.3601">7282 12363 1078,'0'0'177,"0"0"-45,0 0 1,0 0-40,0 0-44,-4 55-8,-7-16-13,2 1-4,-3-3-9,3-5-15,0-3-2,8-8-54,1-6-59,3-9-145,16-6-227</inkml:trace>
  <inkml:trace contextRef="#ctx0" brushRef="#br1" timeOffset="248511.645">7455 12359 981,'0'0'154,"0"0"-118,0 0 63,0 0-48,0 0 7,-36 66-31,32-34-25,4-1 8,0-2 6,11-7-16,7-3 0,1-7 2,4-6 8,-1-5-7,3-1-2,-4 0 2,-3-9 4,-3-6-7,-5-1-1,-6-2 0,-4-2 0,0 1 1,-5-2-3,-6 0 2,-2 4-2,1-3-8,1 8-6,4 4-7,3 2-7,4 6-4,0 0-29,0 0-39,0 0-29,7 0-23,9-1-48,2-1-12,3-1-47,0-1 231,-1 1 31,-1 2 225,-4 1-34,-3 0 9,-2 6-55,-3 8-36,-4 5-6,-1 4-13,-2 3-26,2 3-12,-2-2-6,4-2-15,5-3-3,3-4-4,4-7-13,2-3-1,0-7 2,1-1-1,-4-1 5,-2-12-6,-3-3 3,-5-5-1,-3 0 0,-2-4-6,0-2 0,-7-1-6,-3 1-2,1 4-30,1 7-30,1 6-41,2 8-68,1 2-120,2 0-120</inkml:trace>
  <inkml:trace contextRef="#ctx0" brushRef="#br1" timeOffset="248834.564">7987 12383 898,'0'0'146,"0"0"-92,0 0 98,0 0-40,-3 67-33,-1-43-43,4-3-12,0-1 4,8-3-10,6-4-12,5-5 5,2-2 6,3-6 0,1 0 1,-1-6 4,-5-8-6,-4-2-4,-8-4-4,-6 0-1,-1-2-2,-5-2-5,-15 4-2,-3 2-7,0 7-5,0 4 5,5 7-10,0 0-13,4 2-56,0 9-69,3 3-101,3-1-140</inkml:trace>
  <inkml:trace contextRef="#ctx0" brushRef="#br1" timeOffset="249374.4513">8528 12455 881,'0'0'181,"0"0"-161,0 0 89,0 0-4,0 0-18,0 0-18,-53 40-22,35-16 15,1 1-9,0 1-25,1-3-17,3-2-8,0-2-3,1-3-18,0-3-50,3-6-94,0-3-93,2-4-80,4-2-121</inkml:trace>
  <inkml:trace contextRef="#ctx0" brushRef="#br1" timeOffset="249643.7641">8350 12428 1058,'0'0'172,"0"0"-43,0 0 2,0 0-39,0 0-21,0 0-24,66 75-20,-47-53-6,1 0-12,1-1-9,1 0-18,1-4-59,-1-2-112,2-8-210,0-7-531</inkml:trace>
  <inkml:trace contextRef="#ctx0" brushRef="#br1" timeOffset="249982.8586">8841 12525 75,'0'0'49,"0"0"-23,0 0-3,0 0-23,0 0-19,0 0-113</inkml:trace>
  <inkml:trace contextRef="#ctx0" brushRef="#br1" timeOffset="250265.1213">8730 12428 620,'0'0'427,"0"0"-206,0 0-62,0 0-28,0 0-57,0 0-34,16 36 1,-15-5-17,-1 4-8,0-1-9,-1-1-7,-5-3-2,5-5-40,1-9-42,5-7-108,15-7-144,5-2-253</inkml:trace>
  <inkml:trace contextRef="#ctx0" brushRef="#br1" timeOffset="250603.672">8987 12475 869,'0'0'176,"0"0"-150,0 0 118,0 0-46,0 0-40,0 0-27,-33 69-20,33-40 3,4-3 9,14-6-22,5-4 0,0-5 2,2-7 11,-3-4 4,1 0 5,-7-9 10,-3-5-10,-6-5-3,-4 1-4,-3-4-4,0 1-4,0 0-4,-11 1-4,-3 4-1,-2 1-5,4 7-11,1 5 7,5 3-17,3 0-10,3 0-19,0 5-39,0 4-49,0 0-50,3-3-146,1-2-186</inkml:trace>
  <inkml:trace contextRef="#ctx0" brushRef="#br1" timeOffset="251055.0993">9494 12455 1145,'0'0'146,"0"0"-138,0 0 62,-52 60 28,29-32-31,-4 3-56,0-4-11,3-2-14,5-5-54,7-8-114,5-8-127,7-4-95</inkml:trace>
  <inkml:trace contextRef="#ctx0" brushRef="#br1" timeOffset="251325.7533">9335 12474 731,'0'0'220,"0"0"-72,0 0 47,0 0-43,0 0-69,0 0-30,16 31-5,-7-4-8,1-2-18,1 1-14,1-5-8,-1-1-10,-2-5-55,4-4-115,-3-7-156,1-4-268</inkml:trace>
  <inkml:trace contextRef="#ctx0" brushRef="#br1" timeOffset="251609.8087">9601 12430 1317,'0'0'116,"0"0"-46,0 0 32,0 0-30,0 0-15,5 78-27,-11-44-22,-1-1 1,0-2-9,4-4-11,1-4-47,2-6-49,0-6-127,3-9-136,12-2-243</inkml:trace>
  <inkml:trace contextRef="#ctx0" brushRef="#br1" timeOffset="251907.2836">9733 12492 872,'0'0'217,"0"0"-108,0 0 54,0 0-51,0 0-65,0 0-12,-1 53-17,1-24 0,0-2-1,1-4-10,9-4-4,4-7 0,4-5-1,2-7 1,5 0 4,-3-4 3,-2-11-5,-5-4 1,-5-3-4,-8 0-1,-2-2 1,-1 2 2,-13 0 0,-3 2-4,-1 5-1,-3 5-16,3 7 0,2 3 0,2 0-2,5 2-41,5 6-68,3 1-44,1-2-125,0-4-201</inkml:trace>
  <inkml:trace contextRef="#ctx0" brushRef="#br1" timeOffset="252175.4962">9815 12227 1118,'0'0'290,"0"0"-290,69-19 3,-44 18 6,0 1-2,0 0-7,-2 0-154,0 0-235,-5 0-347</inkml:trace>
  <inkml:trace contextRef="#ctx0" brushRef="#br1" timeOffset="252459.867">10185 12061 351,'0'0'998,"0"0"-985,0 0-5,0 0 2,16 62 58,-14-23-41,-2 1-27,0-8-26,2-6-11,3-7-4,3-9-26,2-9 20,3-1 27,3-9 8,-2-12-8,1-2 20,-5-4 2,-1-2 7,-5 2 7,-1 0-1,-1 6 16,-2 5-3,0 9 8,0 4 20,0 3-2,0 7-19,0 17-2,0 12 31,0 6-12,0 4-16,-2 0-22,2 0-14,-4-4-10,1-2-75,-3-6-155,-1-9-332</inkml:trace>
  <inkml:trace contextRef="#ctx0" brushRef="#br1" timeOffset="256605.7402">11052 11946 819,'0'0'126,"0"0"-42,0 0 122,0 0-54,0 0-21,0 0-44,0 0-36,-24-6-4,24 6-13,13-2-8,12-1-11,9-4-3,4 0-12,1-1 0,-3 3-26,-9-1-28,-7 4-43,-7 0-126,-9 0-136,-4 2-251</inkml:trace>
  <inkml:trace contextRef="#ctx0" brushRef="#br1" timeOffset="256874.4028">11166 11980 546,'0'0'443,"0"0"-389,0 0 180,0 0-82,0 0-47,0 0-64,7 13-34,12-12-7,4 1-42,9-2-181,1 0-258</inkml:trace>
  <inkml:trace contextRef="#ctx0" brushRef="#br1" timeOffset="257580.6962">12035 11622 594,'0'0'102,"0"0"-11,0 0 49,0 0-34,0 0-7,0 0-35,0-29-24,0 28-5,0-1-1,-1 2-5,1-2 0,0 2-1,-1 0 3,1 0-1,0-3 0,0 2-6,0 0-4,0-1 1,-1 0-4,1 2-4,-2 0 0,2 0-2,-2 0-4,0 0-2,-1 2-3,-1 12 2,-1 6 3,1 11 4,4 7 6,0 6-1,0 3 2,0 2-7,2-2-7,-2-3 1,0-7-5,0-7 1,0-8 0,0-6-2,0-7 1,0-6-5,0-3-19,0 0-15,0-13-28,8-4-59,2-5-34,1 2-90,-2-1-200</inkml:trace>
  <inkml:trace contextRef="#ctx0" brushRef="#br1" timeOffset="258058.8523">12275 11657 696,'0'0'140,"0"0"-102,0 0 94,0 0-11,0 0-55,0 0-52,-6 21-9,-1 2 3,4-2-1,-1 1-5,2-3-2,2-3 0,0-4-1,0-4 0,0-6 1,0-2-2,0 0 2,0 0 8,6 0 21,2-4 0,1 0 9,3 2-1,3 2-3,1 0 1,2 5 0,1 9 3,0 5-1,-4 3-6,-2 2-7,-8-1-12,-5-2-4,0-2-1,-2-3-5,-10-3-2,-4-2 0,-1-5-9,-2-3-33,1-3-37,2-1-31,1-14-38,3-3-97,3-7-195</inkml:trace>
  <inkml:trace contextRef="#ctx0" brushRef="#br1" timeOffset="258323.7924">12260 11682 928,'0'0'92,"0"0"-42,0 0 109,63-26-56,-35 19-36,2 0-52,1 1-15,-2 4-3,-2 2-68,-3 0-147,-3 0-164</inkml:trace>
  <inkml:trace contextRef="#ctx0" brushRef="#br1" timeOffset="258677.0385">12817 11739 913,'0'0'134,"0"0"-117,0 0 117,26-62-14,-26 51-27,-3 1-59,-10 4-29,-6 4-5,-3 2 0,-1 2-1,2 16-12,3 5-8,4 4 5,7-1 3,7-2-2,0-6 1,9-7 0,8-8 8,6-3 3,1-4 3,0-13 9,-2-3 9,-3 0 23,-5 1 9,-4 6 9,-6 5 14,-3 6-12,-1 2-22,0 8-26,0 15-6,0 8 15,0 6 4,0 1-8,0-2-7,0-4-9,0-3-2,0-8-9,0-7-45,4-3-60,-1-10-148,3-1-182</inkml:trace>
  <inkml:trace contextRef="#ctx0" brushRef="#br1" timeOffset="260578.9387">13188 11721 695,'0'0'125,"0"0"-92,0 0 54,0 0 10,0 0-1,0 0-53,-1-46-28,1 43 15,6 2 15,1 1-25,4 2-6,7 15 2,1 8 10,0 4 0,-5 5-15,-8 2-7,-6 1-2,-3-2 2,-16-5-8,-3-6-18,1-9-24,0-6 1,1-7-2,2-2 15,3-3 32,1-11 9,4-2 15,4 1 22,3-1 11,3 4 6,0 5-4,1 4-11,14 3-13,6 0-18,4 10-1,2 4-2,0 2-4,-5 1-6,-2 0-4,-4-2-1,-1 0-12,-3-5-77,3-2-63,1-8-147,2 0-262</inkml:trace>
  <inkml:trace contextRef="#ctx0" brushRef="#br1" timeOffset="261008.568">13441 11720 805,'0'0'66,"0"0"-13,0 0 107,0 0-16,0 0-56,0 0-45,85-47-10,-58 64-1,-6 1-17,-6 4-15,-6 1-3,-9 1-7,0-2-37,-2-2-33,-12-5-26,0-3-3,0-5 19,3-4 38,2-3 52,7 0 5,2-10 52,0-2 41,4 2 10,10 1-9,5 4-27,3 5-30,0 0-5,0 12-8,-5 10-10,-5 4-8,-8 2-3,-4 2-3,0-3-5,-14-5 0,-5-5-21,0-4-29,-2-6-25,3-7-6,1 0-17,4-7-36,5-8-28,2 0-122,6-3-83</inkml:trace>
  <inkml:trace contextRef="#ctx0" brushRef="#br1" timeOffset="261629.3955">13869 11643 295,'0'0'672,"0"0"-642,0 0 41,0 0 8,0 0-40,0 0-6,-3 43-20,1-22-10,0-2-1,2-3-1,0-5-1,0-5-1,0-4 1,6-2 0,2 0 6,2 0 13,0-4 15,1 0 23,0 2 6,1 2-13,2 0-20,1 8 0,0 6 1,-2 4-8,-2 2-3,-3 0-5,-4 2-5,-4-3-5,0-2-3,0-2-2,-4-4 0,-8-2-7,-1-4-24,-2-3-21,-2-2-41,0 0-38,-2-12-89,2-7-146</inkml:trace>
  <inkml:trace contextRef="#ctx0" brushRef="#br1" timeOffset="261907.4183">13857 11613 954,'0'0'101,"0"0"-75,0 0 93,78-38-39,-56 38-56,-1 0-24,2 6-12,-1 7-85,-1 1-58,0 0-183</inkml:trace>
  <inkml:trace contextRef="#ctx0" brushRef="#br1" timeOffset="262172.9513">14230 11786 1351,'0'0'88,"0"0"-29,0 0 70,0 0-65,0 0-51,0 0-13,8-8-28,-8 8-32,-1 0-79,-1 0-78,2 0-115,0-1-220</inkml:trace>
  <inkml:trace contextRef="#ctx0" brushRef="#br1" timeOffset="262476.1093">14470 11457 1150,'0'0'87,"0"0"-34,0 0 51,0 0-41,0 0-10,-26 93-22,15-43-22,5 0-4,3-1 1,3-6-2,3-7-2,12-8-2,6-8-1,4-8 1,4-4 1,1-8-1,-2 0 1,-4-8-1,-6-10-2,-6-2 2,-7-3 0,-5-1 5,-1 1 0,-18 4-5,-2 5 2,-4 9-1,1 5-1,-1 3-3,-1 17-2,0 6 4,4 1-3,5 1-5,8-5-60,9-5-47,0-8-99,12-4-166</inkml:trace>
  <inkml:trace contextRef="#ctx0" brushRef="#br1" timeOffset="262772.5018">14787 11483 1135,'0'0'167,"0"0"-160,0 0 7,0 0 15,-10 58 31,3-16-38,7 2-18,0-4-4,4-5 2,10-6-2,2-7 0,0-7 1,3-7 2,-2-7-2,1-1 9,0-4 4,-2-12 6,-2-2 9,-3-2 0,-5 0-10,-6 3 0,0 3-7,-7 5-3,-11 5-6,-3 4-3,-5 0-6,1 11 3,5 5 1,2-1-18,8 3-55,3-1-44,0 2-122,2-4-173</inkml:trace>
  <inkml:trace contextRef="#ctx0" brushRef="#br1" timeOffset="263262.3854">15492 11663 1008,'0'0'231,"0"0"-209,0 0 55,0 0-16,0 0-8,0 0 3,10 63-24,-6-34-21,-2-3-7,-2-3-2,0-5-2,0-9-9,0-3-36,0-6-11,0-6 35,0-13 19,0-9-6,8-7 8,8-4 9,4-3 7,2 0 12,0 6 10,-5 6 14,-3 11-1,-2 8-12,-4 9-9,4 2-11,1 15-15,1 11-1,1 8 4,-6 3-4,-4 1-2,-5 1-1,0-4-2,0-5-22,0-4-57,0-10-97,0-5-110,0-7-258</inkml:trace>
  <inkml:trace contextRef="#ctx0" brushRef="#br1" timeOffset="263541.6031">15552 11742 1031,'0'0'106,"0"0"-58,0 0 96,0 0-59,74-32-49,-43 31-36,1 0-8,2 0-80,-2-3-141,-2 0-254</inkml:trace>
  <inkml:trace contextRef="#ctx0" brushRef="#br1" timeOffset="263821.6708">15953 11558 800,'0'0'460,"0"0"-431,0 0 82,0 0-3,0 0-38,0 0-15,12 63-22,-11-29-9,-1-2-13,0-2-5,1-5-6,1-3-10,-2-6-42,3-7-107,-1-7-115,-2-2-192</inkml:trace>
  <inkml:trace contextRef="#ctx0" brushRef="#br1" timeOffset="263853.5658">15882 11464 897,'0'0'172,"0"0"-140,0 0 102,30-57-29,-11 50-23,5 2-43,6 3-24,2 2-14,-2 0-1,-1 2-38,-2 10-75,-3 0-171,-4-1-309</inkml:trace>
  <inkml:trace contextRef="#ctx0" brushRef="#br1" timeOffset="264141.3576">16249 11579 1028,'0'0'352,"0"0"-352,-11 70 54,-15-22 67,-10 7-37,-3 4-53,1-1-25,6-6-4,7-8-2,9-7-6,4-7-51,6-10-87,5-5-61,1-8-156,0-7-288</inkml:trace>
  <inkml:trace contextRef="#ctx0" brushRef="#br1" timeOffset="264689.4792">16236 11888 580,'0'0'250,"0"0"-184,0 0 73,0 0-19,0 0-32,0 0-51,-1-18-33,0 22-4,0 12 0,-1 5 8,-2 4 5,1-1 2,0-2-2,2-4-2,0-3-1,1-6-9,0-3 1,0-3 2,3-1 1,4-2 4,3 0-3,0-2-2,2-9 5,0-2-7,0-2 0,-3-1-1,-2 0 2,-2 1 0,-4 4 1,-1 2 0,0 5 15,0 3 2,0 1-12,0 0-9,0 9-3,0 6 3,5 5 5,1 1-1,1-3 2,0-2 0,3-3-1,0-5-2,1-3 1,0-4 3,1-1 0,-1-2 0,1-11 3,-2-4-1,-3-3 1,-2-3-3,-4-2-5,-1 1-2,0 0-6,0 2-16,-4 6-25,0 3-54,0 4-86,3 3-142,1 1-392</inkml:trace>
  <inkml:trace contextRef="#ctx0" brushRef="#br1" timeOffset="265109.6337">16586 11649 231,'0'0'1101,"0"0"-1077,0 0-14,0 0 22,14 79 57,-14-34-38,0 1-41,0 0-7,-6-5-2,-2-5-2,2-5-11,3-10-15,0-8 11,3-8 0,0-5 0,0 0 16,5-10 2,6-10 5,1 0-1,1-3 4,1 3 15,-1 1 10,1 6 7,-3 4 0,1 4-5,2 5-9,0 4-8,0 12-10,-1 6-1,-6 5-3,-5 2-3,-2 0-3,-3-2 0,-10-2-7,-2-3-21,-3-5-23,1-6-36,3-6-77,-1-3-89,5-2-213</inkml:trace>
  <inkml:trace contextRef="#ctx0" brushRef="#br1" timeOffset="268761.7849">895 12519 421,'0'0'296,"0"0"-257,0 0 68,0 0-19,0 0-23,0 0-12,0 0-16,-7-42-13,1 35-7,-6 0 6,1-2-3,-5 1-13,0-1-2,-4 2-5,-4 2-4,-3 3 0,4 2-8,-2 0-21,3 5 12,4 4 8,-1 2-1,5 0 9,5-4-8,3-2 6,6-2 3,0 0-2,0 2 4,11 5 2,12 3 3,6 4 23,1-2 15,-5 3-12,-5 0 3,-3 0-8,-6-3-9,-7-2-7,-1-1-8,-3-4 3,0-1-3,-10-1 6,-4-2-4,-3-1 15,-4-1-9,-2-2 0,-2 0 2,3 0-2,1-2-3,-2-1-3,3 1-1,2 0-1,2-1-3,9 0-25,5-4-60,2-1-41,11 3-91,13-2-177</inkml:trace>
  <inkml:trace contextRef="#ctx0" brushRef="#br1" timeOffset="269468.5855">961 12639 606,'0'0'60,"0"0"-47,0 0 77,0 0 1,0 0-44,0 0-36,-20 0 16,1 0-12,1 5-5,0 3-9,2 1-1,2 2 1,3 0-1,6 1 0,3-1-6,2-4 4,0-1-3,0-3 2,5-3 3,4 0 6,0 0 4,0 0-3,0-5-6,0-1 4,0 1 0,0-1-2,-2 1-1,-3 2 0,-1 0-1,-3 3 5,0-1-3,0 1 4,0 0 6,0 0 1,0 0 7,0 0 8,0 0 6,0 0 5,0 0-2,0 0-7,0 0-11,0 0-8,-4 0 0,2 0-1,-3 0-5,2 5-3,-2 10 2,-1 3 1,4 6-1,-1 3 9,1 3-1,2 2 1,0 0-2,0-1 5,-2-4-5,2-2-1,0-4-4,-3-3 0,3-5-6,-2-3 2,-2-3 0,2-3 4,-1-1-4,-6-3 6,2 0 4,-1 0-4,-4 0-1,0-12 3,2-4-3,-1-10-5,4-10-3,6-7-14,1-5-12,5-1-14,12 10 12,2 4-14,1 9-40,3 8-53,-1 7-40,-1 6-204</inkml:trace>
  <inkml:trace contextRef="#ctx0" brushRef="#br1" timeOffset="269872.6875">1330 12733 801,'0'0'123,"0"0"-34,0 0 56,0 0-9,0 0-72,0 0-48,33-8-11,-16 6-3,1 1-2,0 1 0,0 0-9,-4 0-58,-2 0-93,-4 0-29,-1 0-122,-5 0-6</inkml:trace>
  <inkml:trace contextRef="#ctx0" brushRef="#br1" timeOffset="270154.9097">1311 12820 718,'0'0'294,"0"0"-234,0 0 63,0 0-22,0 0-27,0 0-60,41 0-14,-16 0-12,3 0-95,-1 0-146,0 0-219</inkml:trace>
  <inkml:trace contextRef="#ctx0" brushRef="#br1" timeOffset="272797.1649">2742 12737 496,'0'0'152,"0"0"-85,0 0 65,0 0-29,33-55-1,-15 35-11,7-3-18,2-4-23,-2-4-7,2-1 1,-3 1 6,-9 0-2,-3 3-12,-7 1-22,-5 5-14,0 4-1,0 7-4,-5 4-8,2 6-6,-3 1-2,-1 10 0,0 20 10,0 12 10,2 10 1,5 2-1,0-1 0,0-3-6,0-6-7,0-4-30,0-11-25,7-6-66,5-4 41,4-11-19,4-4-71,1-4-37,3 0-3,-5-4 3</inkml:trace>
  <inkml:trace contextRef="#ctx0" brushRef="#br1" timeOffset="273269.3842">3102 12762 119,'0'0'175,"0"0"14,10-54-36,-10 38-29,0 1-18,-5 4-23,-4 4-30,-5 6-30,0 1-23,1 0 0,2 10-4,1 6-2,6 0 4,4-1-2,0-2-11,2-3-29,7-5 2,3-2 13,0-3 29,-2 0 5,1-2 17,-3-5 10,-2 0-1,-3 3 2,-3 1 6,0 3-5,0 0-13,0 0-5,0 2 4,0 13-4,0 7 22,0 7 6,2 4-19,3 4-1,1 0-13,-6-2-4,0-2-2,0-3-4,-6-6 2,-4-7-3,1-8 0,0-3 0,2-6 3,3 0 6,-1-12 11,4-12 8,1-6 7,0-10-3,8-6-24,8-5 0,0 4-5,2 4-3,0 9-5,2 7-18,-1 8-43,2 7-102,-3 9-43,-7 3-215</inkml:trace>
  <inkml:trace contextRef="#ctx0" brushRef="#br1" timeOffset="273623.0543">2265 13096 741,'0'0'131,"0"0"-29,0 0 17,97 0-12,-14-4 21,20-1-36,5-1-19,2 4-19,-6 0-7,-8-1-22,-10 3-14,-13 0-11,-12 0-4,-13 0-60,-11 0-74,-14 0-118,-12 0-201</inkml:trace>
  <inkml:trace contextRef="#ctx0" brushRef="#br1" timeOffset="273968.6265">2566 13190 926,'0'0'310,"0"0"-300,0 0 21,-1 80 42,-5-41-7,-1 4-22,-3 0-29,1-4-15,0-5-8,7-6-47,2-10-28,0-6-61,0-8-73,12-4-157,2-13-66</inkml:trace>
  <inkml:trace contextRef="#ctx0" brushRef="#br1" timeOffset="274311.2419">2638 13256 509,'0'0'375,"0"0"-323,0 0-16,0 0-2,0 0-8,0 0 29,7 25-9,7-17-29,3-5 13,2-2 16,0-1-11,-4 0-12,-2-3-5,-5-5 3,-3 0 0,-4-2-2,-1 1 11,0-1-3,0 3 0,0-1-14,0 4 0,0 2 5,0 2-5,0 0-4,0 0-9,5 10-17,2 6 16,1 5 1,-3 0-5,-2-1 3,1-2-38,-2-5-45,5-4-53,0-3-100,2-4-188</inkml:trace>
  <inkml:trace contextRef="#ctx0" brushRef="#br1" timeOffset="274843.5597">2875 13352 502,'0'0'163,"0"0"-91,0 0 46,0 0 2,0 0-14,0 0-13,-68 31-40,61-13-14,2 4-5,5-1-19,0-2 4,2-3-2,9-5-12,6-4 6,6-6 2,4-1 4,0-6-8,-1-7-2,-8-5-5,-7 1 2,-4-2 6,-7 0-4,0 0 11,0-1 3,-7 3-1,-2 4-10,-3 4-9,1 3-1,1 5-8,-1 1-35,2 0-32,1 4-48,3 6-120,3 2-175</inkml:trace>
  <inkml:trace contextRef="#ctx0" brushRef="#br1" timeOffset="275472.4391">3207 13263 871,'0'0'306,"0"0"-259,0 0-13,0 0-12,0 61 52,0-25-9,-4 0-48,-1-3-9,1-3-7,1-7-1,0-7-13,2-8-24,1-6-21,0-2 5,0-7 35,4-12 17,6-7 0,-2-4 1,4-2 5,-4-3 5,-2 4 7,-2 2 3,-4 9 8,2 5 5,-2 6 6,2 4-2,3 3-7,4 2-1,5 0-12,6 0-3,3 10 11,-1 4 7,-1 6-5,-3 0-10,-6 4 1,-1-1-7,-7-1-3,-3-1-6,-1-2-2,0-4 0,0-5-4,0-2-34,0-3-41,0-5-75,-2 0-93,-1 0-150,-4 0-291</inkml:trace>
  <inkml:trace contextRef="#ctx0" brushRef="#br1" timeOffset="275773.433">3201 13421 989,'0'0'118,"0"0"-116,0 0-4,0 0-1,81-20 1,-47 18-57,3-3-211,-1-2-347</inkml:trace>
  <inkml:trace contextRef="#ctx0" brushRef="#br1" timeOffset="276194.9585">3990 13091 396,'0'0'288,"0"0"-200,0 0 49,0 0-1,0 0 10,0 0-30,-7-10-37,17 7-44,5-1-25,5-3-10,-1 4 0,2-1-10,-6 0-62,-4 4-121,-9 0-88,-2 2-202</inkml:trace>
  <inkml:trace contextRef="#ctx0" brushRef="#br1" timeOffset="276487.0109">3961 13196 861,'0'0'255,"0"0"-229,0 0 43,0 0-14,0 0-17,0 0-36,73-8-2,-56 8-189,-1 0-304</inkml:trace>
  <inkml:trace contextRef="#ctx0" brushRef="#br1" timeOffset="281278.8937">5050 12873 429,'0'0'212,"0"0"-138,0 0 57,0 0-10,0 0-12,0 0 14,0 0-39,0-20-27,0 20 0,0 0-12,0 0-15,0 0-11,0 3-7,3 12-5,1 11 9,-2 5 6,-1 1-3,-1-1-8,0-2-7,0-4-3,0-3 1,0-6-2,0-4-1,0-5-13,0-3-8,0-1-1,0-1-2,0-1-3,0-1-9,0 2-18,0 0-28,0-1-64,0 0 12,-3-1-51,1 0-47,0 0 25,2 0-180</inkml:trace>
  <inkml:trace contextRef="#ctx0" brushRef="#br1" timeOffset="283252.2709">5032 12989 166,'0'0'352,"0"0"-255,0 0 28,0 0 3,0 0-34,0 0-21,-5-14-26,1 13-27,0 0-6,-6 1-13,2 0-1,-2 0-2,-1 0-4,4 0-10,0 0 2,1-2 7,1-4 7,2-4 1,1-2 0,2-2 4,0 1 10,0-3 17,5 2 4,4 1 27,1 4-15,2 0-7,-2 7 1,6 2-9,2 11-20,5 15 9,-1 10 18,-6 7-4,-7 0-12,-9 0-8,0-2-11,-5-3-1,-8-5-3,-2-4-1,1-8-1,0-4-18,2-10-2,1-3 2,4-4 17,-1 0 2,0-11 4,-1-6 5,0-2-5,4 1-3,3 0 3,2 2 4,0 6 6,0 1 3,0 6-3,9 3 1,5 0-3,3 0 0,4 12 4,0 3 3,0 3-2,-5-1-9,0 0-2,-5-2-5,1-2-1,-4-1 0,-1-3-2,-1-3-33,2-1-36,3-3-73,3-2-70,4-1-98,0-12-192</inkml:trace>
  <inkml:trace contextRef="#ctx0" brushRef="#br1" timeOffset="283552.5835">5480 12964 789,'0'0'232,"0"0"-150,0 0 82,0 0-68,0 0-37,0 0-12,5 39 1,-10-15-16,-6 1-18,0-3 1,-5 0-13,0-3-2,5-5-1,2-3-43,2-4-59,4-2-33,1-5-45,0 0 4,0 0-60,1-3-5,1-10-94</inkml:trace>
  <inkml:trace contextRef="#ctx0" brushRef="#br1" timeOffset="283868.3699">5382 13012 254,'0'0'308,"0"0"-134,0 0 28,0 0-18,0 0-24,0 0-65,6-31-64,5 49 8,5 6 50,-1 3-38,1-2-7,-4 0-12,-1-4-12,1-3-7,-1-3-9,0-4-2,1-3-4,1-3-8,0 0-33,-3-5-57,0 0-64,-4 0-71,-1-3-58,2-8-192</inkml:trace>
  <inkml:trace contextRef="#ctx0" brushRef="#br1" timeOffset="284185.4912">5721 12980 709,'0'0'282,"0"0"-187,0 0 82,0 0-64,0 0-44,0 0-33,7 31 15,-4-5-11,-1-1-18,0 0-14,1-1-6,-1-3-2,6-2-25,2-5-66,2-5-49,5-5-104,-1-4-126,3 0-183</inkml:trace>
  <inkml:trace contextRef="#ctx0" brushRef="#br1" timeOffset="284485.3236">5928 13013 574,'0'0'372,"0"0"-287,0 0 95,0 0-73,0 0-61,0 0-9,-13 35-12,11-12-12,2-2-4,0-2 3,11-3-3,3-4-4,3-4 5,3-4 4,2-4 13,-2 0-3,1-5-7,-7-5-1,-4 1-3,-3-3-7,-4-3-1,-3 0-1,0-1-2,-6-1-2,-11 2-1,-1 1 0,0 0-3,-1 7 0,4 3-13,2 3-15,5 1-24,2 0-32,1 0-58,3 1-96,2 1-162</inkml:trace>
  <inkml:trace contextRef="#ctx0" brushRef="#br1" timeOffset="284801.8478">6122 12836 964,'0'0'197,"0"0"-115,0 0 58,0 0-42,66-27-37,-46 27-41,-3 0-20,0 3-1,-5 7-34,-3 3-101,1 1-114,-1-6-123,2 1-287</inkml:trace>
  <inkml:trace contextRef="#ctx0" brushRef="#br1" timeOffset="285118.367">6398 12851 104,'0'0'766,"0"0"-717,0 0 49,0 0 38,0 0-26,0 0-56,2-39-25,-2 36-10,0-4 9,0 2-2,9 0-10,3-1-3,3 4 7,1 0 8,-2 2 3,-1 0-11,-3 8-12,-4 7-8,-6 7-8,0 0 5,-6 1-22,-9 2-18,-2-4-9,1-1 5,2-4 11,5-6 7,4-5 5,5-5 20,0 0 4,0 0 32,5-11-4,4-1 10,3 3 24,1 3-3,-1 6-14,4 0-12,0 6-11,0 8-1,-5 3-9,-2 2-8,-6 0-1,-3 0-2,0 1-1,-10-5-4,-8-1-14,0-3-26,-3-5-47,2-1-59,-1-2-115,-2-3-221</inkml:trace>
  <inkml:trace contextRef="#ctx0" brushRef="#br1" timeOffset="285928.4671">4561 13493 107,'0'0'134,"0"0"-44,0 0 8,0 0 0,0 0 34,0 0-4,-16 3-13,16-3-31,9 0-2,14 1-14,16 0 36,18 2-9,16 0-11,15-1-4,10 0-22,11-2-14,3 0-5,-1 0-10,0-2-11,-3-4-3,-3 2 7,-3-2-3,-4 2 1,-11 3-5,-1 1 1,-2 0-11,-4-3 1,-1-2 1,-10 1-7,-13-3-3,-8 2 3,-9 0 0,-12-2 0,-9 3-4,-9 1-7,-6 2-4,-2 1-3,-1-2-6,0 2-10,0-2-24,0-1-67,-4 0-63,-6 1-29,-5 2-67,-3-3-168</inkml:trace>
  <inkml:trace contextRef="#ctx0" brushRef="#br1" timeOffset="287322.9926">4597 13760 615,'0'0'239,"0"0"-214,0 0-3,0 0 73,-22 78-9,10-43-21,-1-1-52,-3-1-13,0-6-7,-2-5-20,2-6-16,5-5 6,4-7-5,4-4 42,3 0 6,3-8 44,8-6 5,5 0-2,0 2 35,2 4-21,2 4-17,1 3-16,-1 1-9,-1 0-15,-3 0-2,-3 3-7,-2 2-1,-4-1-1,-4-1-18,-1-3-27,-2 0-4,0 0-2,0 0 15,0-2 33,-4-6 4,-2-1 5,-1 1 34,1 5 2,2-1 6,1 4 1,2 0-8,0 0-18,1 4-15,0 13-3,0 6 3,0 5 5,5 2-5,2-4-5,-3-1-4,2-4-1,-2-3-59,-1-7-42,2-3-96,2-8-119,2 0-203</inkml:trace>
  <inkml:trace contextRef="#ctx0" brushRef="#br1" timeOffset="287622.2086">4873 13800 161,'0'0'914,"0"0"-817,0 0-4,0 0-21,0 0-25,0 0 32,30 65-38,-28-34-33,0 0-5,-2-3-3,0-3-40,0-8-78,0-5-146,0-9-212</inkml:trace>
  <inkml:trace contextRef="#ctx0" brushRef="#br1" timeOffset="287918.0505">4946 13787 1148,'0'0'123,"0"0"-87,0 0 46,0 0-36,0 0 4,22 68-20,-20-38-24,-1 0-6,1-5-38,0-5-79,0-6-121,1-4-246</inkml:trace>
  <inkml:trace contextRef="#ctx0" brushRef="#br1" timeOffset="287949.9616">4891 13757 1028,'0'0'223,"0"0"-195,0 0 52,0 0 1,0 0-30,0 0-29,82-20-12,-46 20-8,1-1-2,-1-2-35,1 1-84,-3-3-120,2-3-108,-4 2-167</inkml:trace>
  <inkml:trace contextRef="#ctx0" brushRef="#br1" timeOffset="288283.9679">5312 13724 989,'0'0'98,"0"0"48,-18 55 0,2-26-51,-5 3-27,1 5-45,-5-3-19,2-1-4,3-8-33,4-5-91,7-5-92,5-11-158,4-4-306</inkml:trace>
  <inkml:trace contextRef="#ctx0" brushRef="#br1" timeOffset="288314.8873">5119 13759 1010,'0'0'209,"0"0"-116,0 0 32,0 0-49,0 0-26,0 0 13,64 81-35,-45-48-15,0-3-9,-3-1-4,0-6-16,-1-2-71,0-8-124,1-4-214</inkml:trace>
  <inkml:trace contextRef="#ctx0" brushRef="#br1" timeOffset="288617.621">5430 13744 1168,'0'0'243,"0"0"-224,0 0 0,0 0 3,0 0 7,3 77-5,-3-40-24,0 0-25,0-5-64,6-5-78,3-7-196,5-12-389</inkml:trace>
  <inkml:trace contextRef="#ctx0" brushRef="#br1" timeOffset="288918.5877">5574 13824 1045,'0'0'102,"0"0"-83,0 0 54,0 0-13,-7 63-23,14-43-26,6-1-9,1-5 2,2-7 1,-2-3-2,2-4 4,-2-4 0,-3-11 4,2-6 3,-6-3 16,-5-3 12,-2 2-8,0-1 4,-9 4-16,-7 6-17,3 5-5,1 7-4,2 4-13,2 1-24,1 13-4,1 6-25,3-1-7,3-4-129,0-5-196</inkml:trace>
  <inkml:trace contextRef="#ctx0" brushRef="#br1" timeOffset="289234.113">5769 13599 1103,'0'0'250,"0"0"-230,0 0 22,0 0 36,0 0-31,0 0-34,60-15-13,-36 15-33,-3 0-60,-1 0-49,-4 4-169,-4-2-171</inkml:trace>
  <inkml:trace contextRef="#ctx0" brushRef="#br1" timeOffset="289264.0373">5993 13539 1089,'0'0'158,"0"0"-116,0 0 61,0 0 9,61 33-20,-49-8-44,-4-2-29,-2 2-8,-4 0-1,-1-2-10,-1 1 0,0-2-10,0-3-48,-1-1-81,-4-5-60,1-7-130,-2-5-180</inkml:trace>
  <inkml:trace contextRef="#ctx0" brushRef="#br1" timeOffset="289551.1409">5997 13657 1029,'0'0'164,"0"0"-86,59-38 17,-32 34-37,1 4-47,-1 0-11,-2 2-154,-1 4-243</inkml:trace>
  <inkml:trace contextRef="#ctx0" brushRef="#br1" timeOffset="289942.6335">6389 13860 101,'0'0'1033,"0"0"-935,0 0-92,0 0 30,0 0 49,5 87-17,-8-52-38,-11-1-23,-2-1-5,0-3-2,0-6-51,2-6-47,3-4-108,0-13-99,5-1-268</inkml:trace>
  <inkml:trace contextRef="#ctx0" brushRef="#br1" timeOffset="290251.6165">6263 13932 1025,'0'0'137,"0"0"-29,0 0 11,0 0-45,0 0-14,0 0 7,78 64-25,-56-36-28,3-1-9,-4 0-4,0-4-1,-1-2-56,-2-3-110,2-7-112,-1-7-313</inkml:trace>
  <inkml:trace contextRef="#ctx0" brushRef="#br1" timeOffset="290552.0784">6643 13838 1081,'0'0'198,"0"0"-155,0 0 68,0 0-26,0 0-31,0 0-23,0 54-8,0-16-13,0-1-8,0-7-2,9-1-42,1-6-96,3-7-104,3-7-180</inkml:trace>
  <inkml:trace contextRef="#ctx0" brushRef="#br1" timeOffset="291364.8925">6834 13826 192,'0'0'0,"0"0"-25,0 0 25,0 0 115,0 0 20,0 0-11,-2-1 45,0 1 12,1 0-32,-1 0-24,0 0-44,0 0-42,-2 1-28,1 3-6,1-1-4,0 2-1,0-1 0,1 2 1,1-4-1,0-1 1,0-1 0,-1 0 0,1 0 3,0 0 1,0 0-3,0 0 1,-1 0-1,1 0 4,0 0-5,0 0 2,0 0 1,0 0 2,0 0-1,0 0-2,0 0-1,0 0-1,0 0 0,0 0 0,0 0 1,0 0-1,0 0-1,0 0 1,0 0-1,0 0 1,0 0-1,0 0 1,0 0 0,0 0 1,-2 0-2,2 0 0,0 0 1,0 0 1,0 0 0,0 0-1,0 0-1,0 0 0,0 0 1,0 0 0,0 0-1,0 0 0,0 0 0,0 0 0,0 0 0,0 0 1,0 0 0,0 0 3,0 0-4,0 0-2,0 0 1,0 0 1,0 0 0,0 0 1,0 0-1,0 0 0,0 0 1,0 0-1,0 0 1,0 0 1,0 0-2,0 0 4,0 0-3,0 0 4,-2 0 0,2 0 1,0 0-1,0 1-3,0 9-2,0 8 0,0 9 8,7 8 11,2 0 1,1 0-9,0-6 1,1-7-10,3-6 0,0-6 3,4-6-2,2-4 2,-1 0 4,-1-13-2,-4-4 3,-3-4-5,-6-6 7,-3-1-1,-2-4 4,0-1-10,-5 0-2,-8 4 0,-3 4-3,-1 10-4,-1 5-1,3 8-2,-1 2-23,5 0-14,1 10-37,8 7-11,2-1-81,0 1-93,9-2-206</inkml:trace>
  <inkml:trace contextRef="#ctx0" brushRef="#br1" timeOffset="291749.9186">7299 13793 446,'0'0'213,"0"0"-91,0 0 44,0 0-23,0 0-23,0 0-44,-14 22-22,2 8-5,-3 0-11,1 4-14,-2-1-10,1-4-11,1-2-3,4-5-69,1-3-66,2-5-111,1-9-195</inkml:trace>
  <inkml:trace contextRef="#ctx0" brushRef="#br1" timeOffset="292068.4442">7162 13830 781,'0'0'325,"0"0"-221,0 0 15,0 0-45,0 0-26,0 0 40,51 70-43,-36-36-26,1-1-12,-2-4-6,2-5-1,-1-1-39,2-5-108,-2-9-107,1-6-279</inkml:trace>
  <inkml:trace contextRef="#ctx0" brushRef="#br1" timeOffset="292400.4627">7465 13808 1319,'0'0'156,"0"0"-125,0 0 31,0 0-21,11 60 13,-8-21-35,-2 1-19,1-3-3,2-6-52,0-3-124,3-8-116,2-10-326</inkml:trace>
  <inkml:trace contextRef="#ctx0" brushRef="#br1" timeOffset="292717.4129">7604 13896 1097,'0'0'220,"0"0"-172,0 0 27,0 0-22,0 0-9,0 58-2,0-30-34,2-5-6,11-8 4,2-5-6,4-6 4,3-4 3,4-1 3,0-18 8,-4-6 0,-3-8 2,-7-1-1,-9 1-1,-3-1 0,0 5-4,-15 1-12,-4 9-2,-2 6-4,0 11-1,4 2-14,1 9-9,4 8-23,8 2-46,1 2-95,3-6-121,0-2-285</inkml:trace>
  <inkml:trace contextRef="#ctx0" brushRef="#br1" timeOffset="292757.3056">7681 13570 1073,'0'0'268,"0"0"-189,0 0 38,0 0-20,30-56-48,-17 56-47,4 0-2,4 1-28,3 7-45,1-4-104,2-1-154,2-3-173</inkml:trace>
  <inkml:trace contextRef="#ctx0" brushRef="#br1" timeOffset="293066.6508">8035 13427 736,'0'0'326,"0"0"-217,0 0 37,0 0-39,0 0-57,0 0-3,0 27-25,0-8-16,0 0-1,8-5 1,4-3-3,-1-3 1,-2-5-3,2-3 1,-2 0 2,2-3 6,-2-8-5,-3-4 0,-4-1 1,-2 1-2,0 1-2,0 4 5,-1 5 3,-3 2 11,2 3-4,1 0-5,1 5-8,0 13-1,0 4 1,3 7 2,7 1-4,0 2-2,-5 1-22,-2-1-53,-3 1-73,0-2-94,-7-3-187</inkml:trace>
  <inkml:trace contextRef="#ctx0" brushRef="#br1" timeOffset="293572.4972">8585 13463 911,'0'0'236,"0"0"-159,0 0 53,84-17-25,-46 7-18,2 0-50,-5 2-37,-10 5 0,-10 3-75,-14 3-122,-2 12-166,-21 4-202</inkml:trace>
  <inkml:trace contextRef="#ctx0" brushRef="#br1" timeOffset="293901.6054">8641 13570 943,'0'0'282,"0"0"-274,0 0-3,0 0-5,0 0-26,0 0-128,16-53-305</inkml:trace>
  <inkml:trace contextRef="#ctx0" brushRef="#br1" timeOffset="294883.4381">7494 12274 460,'0'0'157,"0"0"-109,0 0 70,0 0 12,0 0-45,0 0-50,-13-5-26,4 15 3,0 5 25,1 3-9,1 2-7,3 0-3,4-3-14,0-2 0,0-3-2,0-5 1,0-1 0,0-3-3,0-1 4,0-2-2,0 0 0,0 0 2,0 0 7,0 0 14,0 0 4,0 0-1,0 0-4,3 0-2,1 0 4,-1-1-14,1-1 3,1 0 9,0-1 5,-1 2-2,4 1 1,0 0 0,4 0-1,-2 0-9,4 5 2,0 6-4,-3 1-3,-2 3-6,-2 0 2,-2 3 0,-3-2 5,-2 4 2,0-2-2,0-1-2,-5-1-5,-6 0 1,0-4-4,-3-2 0,0-1-1,0-3 2,-3-3-4,-2-1 0,-1-2 4,-1 0-5,1 0-8,4-8-6,5-2-10,4-2-10,4-3-19,3-3-43,3 0-117,11-1-129,1 1-180</inkml:trace>
  <inkml:trace contextRef="#ctx0" brushRef="#br1" timeOffset="295267.5182">7462 12292 66,'0'0'667,"0"0"-613,0 0 61,0 0 9,0 0 18,0 0-35,5-18-49,4 12-5,7 0 6,0-2-14,4 2-18,-1 1-10,-3 1-10,0 2-7,-5 1-1,3 1-18,-1 0-47,-1 0-52,-3 0-83,-2 0-63,-3 0-95,-4 1-126</inkml:trace>
  <inkml:trace contextRef="#ctx0" brushRef="#br1" timeOffset="296075.7168">7660 12248 514,'0'0'65,"0"0"-52,0 0 60,0 0 7,0 0-46,0 0-27,-77 4-6,56 3 0,0-2 0,1 0-1,2-2 3,5-1 2,6-2 17,4 0 23,2 0 22,1 0 12,0 0-11,0 0-12,0 0-14,0 0-6,0 0-12,0 0-10,0 1-9,0 7-3,0 1 7,0 2 4,-3 5 1,3 2 5,0 4 2,0 2 6,0-1-6,0-1-5,0 1-3,-2-4-8,-2-2-1,-1-5-4,2-4 1,-1-3 2,4-3-1,0-2-1,0 0 4,0 0 5,0 0 5,0 0-6,0-5-6,0 1 0,0 0-2,0 0-1,0 0 0,0 1 1,2-1 0,1 2-1,2-1 7,-1 0-2,-2 3 1,4 0 2,-1 0-1,2 0-5,2 0 8,0 2-1,2 6 2,-1 1 11,-1 1-5,0 1-8,-2 1 0,-2-1-3,-3 4-2,-2 0 6,0 0-7,0-1 1,-5 0-1,-6-2 0,-1-3-3,-1-1-20,-3-3-61,-2-1-61,-1-4-94,4 0-177</inkml:trace>
  <inkml:trace contextRef="#ctx0" brushRef="#br1" timeOffset="299701.7664">8616 13553 57,'0'0'313,"0"0"-242,0 0 4,0 0 6,0 0-19,0 0-9,0 0-2,3 0-2,1 0 28,0 0-13,1 0 10,2 0-12,0 0 16,0 0 9,4 0-28,0 0-6,5 0 4,2 0 0,3 0-7,0-2-5,-1-1-15,-4 3-8,-4 0-6,-4 0-9,-5 0-2,-1 0-5,-2 0 0,0 0 0,0 0-3,0 0-2,0 0-10,0 0-19,1 0-21,0 0-29,1 0-27,4 0-88,2 0-90,-1 0-141</inkml:trace>
  <inkml:trace contextRef="#ctx0" brushRef="#br1" timeOffset="300151.1354">9507 13318 116,'0'0'104,"0"0"-72,0 0-17,0 0-15,0 0-5,0 0 4,20-10-22,-20 10-49,0 0 41,0 0 13,0 0-7,0 0-12</inkml:trace>
  <inkml:trace contextRef="#ctx0" brushRef="#br1" timeOffset="300875.5157">9507 13318 200,'21'-10'93,"-21"10"-21,0 0 10,0 0-10,0 0 4,0 0-6,0 0-19,0 0-4,0 0 1,0 0-9,0 0 7,0 0-9,0 0 1,0-1-11,0 0-5,0 0-14,-2-1-1,1 1 4,-2-2 3,3 1-1,-1 0-3,0-1-2,1 1 6,-2 1 9,2-3-8,0 1-5,0 0 12,-2 0 8,1 1 2,1-2-8,-2 0 2,0 1 5,2-2-6,-2 3-2,0-1 2,1 2 0,-1 0 0,2 0-1,0 0-2,-2 1 4,2 0-4,0 0 4,0 0-9,-1 0 4,1 0-6,0 0-6,0 0 2,-1 0-4,1 0-3,-1 0-1,1 0 4,-2 0-5,2 0-1,0 0 4,-2 0-1,0 9 2,-1 3 4,-1 3-2,1 3-1,1 6 1,1 3 2,0 2-1,-1 3 3,0-2-1,1-2-7,1-5 2,0-8-2,-1-1-4,1-5 4,-1-3-3,1-3 0,0 0 0,0-3 0,0 0-1,-2 0-2,2 0-4,0 0-6,0 0-15,0 0-24,0-4-44,0-4-63,0-1-49,7 1-63,4-1-150</inkml:trace>
  <inkml:trace contextRef="#ctx0" brushRef="#br1" timeOffset="303830.7365">9650 13224 821,'0'0'85,"0"0"-66,0 0 80,0 0-3,0 0-23,0 0-36,0 0-36,10-3 0,-9 20 3,-1 0-2,0-1-2,0 3 3,0-3-3,-1-1-2,-3-1-8,4-6-17,0-1 0,0-5 2,0-2 10,0 0 2,3 0 13,5 0 9,2-7-3,1-2 2,0 0 17,-1 4 14,1 0 0,2 2-2,2 3-8,4 0-2,2 0 4,2 10 8,-1 3-1,-3 4-12,-4 1-3,-8-2-9,-6 1-5,-1-1-1,-2-1-1,-12 1-4,-2-5 0,-2-1-3,1-2-14,0-6-43,3-2-31,0 0-42,0-2-62,3-12-98,-2-1-195</inkml:trace>
  <inkml:trace contextRef="#ctx0" brushRef="#br1" timeOffset="304148.65">9697 13216 874,'0'0'118,"0"0"-78,0 0 70,69-26-20,-44 26-26,2 0-43,2 0-21,1 0 0,0 0-30,1 0-87,-2 0-78,-2 7-171,-2 1-148</inkml:trace>
  <inkml:trace contextRef="#ctx0" brushRef="#br1" timeOffset="304522.7807">10210 13328 796,'0'0'151,"0"0"-81,0 0 82,0 0-46,22-56-33,-22 47-37,-11-1-29,-5 0-5,-4 3 1,-3 5-3,1 2-10,2 0 2,2 14 2,5 4 3,4 6-2,4 0 4,5-1-2,0-1 3,0-4-1,9-6-1,2-5 0,1-5 2,2-2 1,0 0 5,3-9 0,-3-4 1,-1-2-1,-3 1 7,-1 0 14,-4 1 8,-3 3 10,1 5 11,-3 2-5,0 3-6,1 0-18,0 0-15,5 10-10,-1 13 3,3 6 6,0 3-1,-2 2-2,-3 0-6,1-5-2,-4-1 0,0-7-9,0-5-26,0-6-38,0-5-76,0-3-30,0-2-132,3-2-175</inkml:trace>
  <inkml:trace contextRef="#ctx0" brushRef="#br1" timeOffset="305391.6922">10561 13320 187,'0'0'258,"0"0"-197,0 0 16,0 0 15,0 0-30,0 0-22,-10-12-17,10 12-13,-2 0 20,1 0 13,1 0 3,0 0 3,0-1 6,0 0-3,0 0-11,-1-1-22,0 1-4,-1 0-4,2 1 1,0-2-3,0 2-3,0-2 6,0-2-2,0 1-5,0 2 3,0-3 1,0 0 6,0 1-6,0-4 2,0 1 5,4-1 6,4 1 2,4-1-9,1 0 9,2 5 2,1 2 5,4 0-1,-1 19-3,1 8 4,-6 8-3,-10 5-7,-4 2-11,-3 1-8,-12-3-1,-5-3-1,2-6-11,-1-8-20,4-10-3,5-6 3,2-7 3,2 0 28,3-11 1,-2-8 2,3-1 3,2 1 6,0 3 13,0 4 4,0 4 3,2 3-8,6 5-10,4 0-7,4 0-4,0 13-1,0-1 2,0 3 0,-3 0-3,-2-2-1,1-1 0,-3-2-50,3-1-64,-1-5-43,0-4-118,5 0-169</inkml:trace>
  <inkml:trace contextRef="#ctx0" brushRef="#br1" timeOffset="305915.4134">10854 13367 811,'0'0'81,"0"0"-77,0 0 52,0 0 51,0 0 2,0 0-44,11-57-53,-4 52 1,0 1 24,2 0 3,2 0-13,0 3 14,1 1-5,2 0 1,-1 0-20,0 9 1,-1 4-6,0-2-8,-4 3-3,-3 2-1,-5 1-8,0-1-2,-5 2-35,-9-1-8,-1-4 13,4-3-3,4-2 4,4-6 18,3-2 21,0 0 14,0-2 42,4-6-18,8 1-4,2 0 14,0 6-5,0 1-1,1 0-11,-4 10 0,-1 5-8,-2 2-3,-5 2-9,-3-1-4,0-2-6,-1-1-1,-9-3 0,3-4-14,-2-4-22,2-1-27,0-3-60,0 0-14,-1-5-98,3-5-139</inkml:trace>
  <inkml:trace contextRef="#ctx0" brushRef="#br1" timeOffset="306403.6555">11242 13324 1026,'0'0'103,"0"0"-102,0 0 86,0 0-17,0 0-51,0 0-13,21 11-4,-21 4 2,2-3-2,-2 2-2,0-2-7,1-4-1,2-3-4,3-2-3,3-3 2,4 0 9,-1 0 4,0-6 1,0-1-1,-4 0 12,0 4 7,-3 2 2,4 1 9,-2 0 0,5 7 3,0 7 2,1 4 14,-2 4-11,-3 1-7,-6 1-17,-2-2-3,0 0-7,-10-1-2,-4-6-2,-2-1-1,2-6-26,0-8-67,1 0-38,2-8-60,2-12-78,3-3-216</inkml:trace>
  <inkml:trace contextRef="#ctx0" brushRef="#br1" timeOffset="306748.7067">11301 13314 933,'0'0'153,"0"0"-112,0 0 111,0 0-42,65-49-38,-43 40-39,1 2-29,-1 1-4,0 4-4,0-1-27,-1 3-70,-4 0-65,0 0-41,-2 0-93,-1 0-27</inkml:trace>
  <inkml:trace contextRef="#ctx0" brushRef="#br1" timeOffset="307081.2251">11673 13218 726,'0'0'249,"0"0"-137,0 0 72,0 0-71,0 0-33,0 0-47,22 12-19,-22 16 30,0 4 0,0 1-24,-2 4-8,2 1-6,0-3-4,5-2-2,9-2 0,4-5 0,4-8-8,0-6 1,4-8 2,0-4-1,0-4 0,-5-8 6,-5-5 0,-7-2 1,-9 0 1,0-1 0,-7 0-4,-10 4 0,-5 3 1,-2 6-8,1 5 8,2 2-1,3 4-5,5 5 2,3 1-17,8 1-47,2-1-42,2-1-81,12-1-107,4-4-299</inkml:trace>
  <inkml:trace contextRef="#ctx0" brushRef="#br1" timeOffset="307414.8958">12039 13381 809,'0'0'480,"0"0"-440,0 0-20,0 0 33,0 0-28,0 0-1,18 10-16,-18-2-7,0-2-1,-4-3 0,3-3-9,-1 0 9,2 0 4,0-6 8,0-4-9,0 1-3,0 0-9,0 3-32,0 2-51,0 2-119,2 2-103,3 0-305</inkml:trace>
  <inkml:trace contextRef="#ctx0" brushRef="#br1" timeOffset="309215.6897">12346 13163 677,'0'0'183,"0"0"-97,0 0 27,0 0 26,0 0-34,0 0-23,-26-34-40,14 61-9,-2 13-4,1 7 3,1 7-11,5-1 4,5 1-10,2-6-8,4-10-5,12-7 1,5-12-3,6-6 3,3-11-3,0-2 6,-1-2-3,-9-13 3,-6-2-1,-12-1 2,-2-3-2,-7-2-3,-15 3-2,-6 2-2,-3 5 0,0 6 1,3 4-3,4 3 2,4 0-5,7 1-11,6 8-30,6 2-36,1 0-40,6 0-78,12 0-96,5-7-256</inkml:trace>
  <inkml:trace contextRef="#ctx0" brushRef="#br1" timeOffset="309681.1835">12612 13357 473,'0'0'377,"0"0"-355,-7-60 8,7 37 78,0 1-6,5 4 0,5 0-41,1 7-32,-2 4 14,2 5-5,1 2-25,3 4-13,1 13 0,-3 7 2,-3 1 0,-10 5-2,0 1 1,0 2-1,-11-2 1,2-1 0,5-5-1,4-4 1,0-5 0,11-6-1,7-3 5,2-7 1,-1 0 2,-1 0 10,-7-8 5,-2 0 7,-8-3-10,-1-3-7,0-1-13,-8-4-4,-6-1 3,-4-2-6,-2 4-4,0 3-3,0 5 9,5 3-11,2 2-22,3 4-14,3 1-30,0 0-71,3 0-58,2 0-199</inkml:trace>
  <inkml:trace contextRef="#ctx0" brushRef="#br1" timeOffset="310153.893">13142 13199 1128,'0'0'168,"0"0"-161,0 0 30,0 0 48,14 57-7,-14-28-37,0 0-33,-1 0-3,-5-8-5,0-6-16,3-5-25,2-7-19,1-3-5,0-4 43,0-14 12,0-9 2,0-4 6,6-5 2,-2-6 5,3 1 3,2 3 16,-1 5 19,1 10 31,2 8-6,-3 5-17,0 7-9,1 3-11,2 7-26,2 13 1,1 6 1,-2 2-1,-3 1 1,-2 1-5,-3-3-2,-1-1 0,-3-5-10,0-4-27,0-3-55,0-6-113,0-4-99,-7-4-184</inkml:trace>
  <inkml:trace contextRef="#ctx0" brushRef="#br1" timeOffset="310479.8746">13170 13197 958,'0'0'161,"0"0"-133,0 0 114,77-42-58,-57 41-57,2 1-27,-2 0-32,-2 0-80,-2 0-70,-2 0-87,1 0-203</inkml:trace>
  <inkml:trace contextRef="#ctx0" brushRef="#br1" timeOffset="310814.1886">13498 13096 80,'0'0'925,"0"0"-797,0 0 29,0 0-6,0 0-54,0 0-58,32 5 2,-24 18-5,-5 2-15,-3 3-9,0 0-9,0-2-3,-5-2-6,2-5-46,0-3-93,3-5-126,0-6-209</inkml:trace>
  <inkml:trace contextRef="#ctx0" brushRef="#br1" timeOffset="310852.2139">13432 13016 1158,'0'0'145,"0"0"-99,0 0 43,0 0-33,0 0-10,75-48-41,-46 48-5,2 0-43,0 2-68,-2 6-94,1-1-159,-1-3-239</inkml:trace>
  <inkml:trace contextRef="#ctx0" brushRef="#br1" timeOffset="311180.345">13778 13108 985,'0'0'234,"-31"54"-175,0-13 101,-4 6-35,-5 6-46,-1 3-50,5 2-18,4-1-11,5-4-5,8-5-35,6-6-89,4-10-96,9-7-244</inkml:trace>
  <inkml:trace contextRef="#ctx0" brushRef="#br1" timeOffset="311515.1882">13639 13555 1269,'0'0'83,"0"0"-68,0 0-15,0 0 16,0 0-4,0 0-12,22 44-2,-15-28-14,0-3 1,6-2-18,4-7-9,4-4 7,0 0 33,-4-13 2,-6-4 4,-4-1 4,-3 1 7,-4 4 20,0 1 10,0 5 1,0 7-8,-2 0-14,-4 0-5,6 0-10,0 7-3,0 8 3,0 0-4,6 1 0,6-3-3,2-6 4,3-2-6,0-3 3,-1-2 3,-2-2 1,-2-9-2,-2-5 2,-5-6 6,-1-3 4,-4-2-2,0 2-14,-5 3-1,-3 5-4,1 4-34,2 9-19,3 4-80,2 0-153,0 0-293</inkml:trace>
  <inkml:trace contextRef="#ctx0" brushRef="#br1" timeOffset="311850.0022">14071 13372 1454,'0'0'96,"0"0"-85,0 0-11,17 89 40,-17-46-20,0-1-19,0-4-1,0-7-26,6-7-3,6-8-30,2-9 23,1-7 33,1 0-6,-2-7 9,0-8 3,-3-1 0,-2 0 4,-3-1 13,-1 1-4,-3 3-1,-1 4-2,0 4 7,2 3 5,-1 2-1,5 0-13,5 0-3,4 7-7,3 3 3,0 2 5,-1 4-8,-7 0 7,-5 1 3,-6-1 1,0 1-2,-5-2-7,-9-1-2,-1-1-1,-2-4-3,-3-3-13,-1-5-21,0-1-19,0-3-59,2-12-32,5-5-135,5-7-223</inkml:trace>
  <inkml:trace contextRef="#ctx0" brushRef="#br1" timeOffset="312845.1846">18240 9093 281,'0'0'129,"28"69"-19,-13-27-1,0 8-13,2 9-2,4 12-16,-1 14-47,-3 8-5,-3 13 9,-3 7 2,-5 7-9,-5 10-8,-1 13 7,0 9 7,0 8-5,0 6-8,0 3-15,0 6-2,0 3 15,0 4 23,13 1 11,2-1-3,4 8-18,-1 2-7,-4 4 9,1 2-13,-5-2 1,-1 1-9,-3-2-7,1-2-1,1-10-5,3 5 0,5-7-6,4-14-27,1-29-23,3-52-8,-2-38-58,-1-35-92,3-9 214</inkml:trace>
  <inkml:trace contextRef="#ctx0" brushRef="#br1" timeOffset="315239.6004">19431 8043 744,'0'0'104,"0"0"8,0 0 29,18-56-28,-18 41-30,0 1-22,-5 2-20,-13 2-22,-5 5-19,-6 5-6,-3 1 5,0 16-8,2 4 1,8 4-2,8 0 8,11 2-1,3-1 2,16-1 1,12-1 0,4 1 7,2-1 7,-2-1 12,-8 2 8,-6-2-4,-6 0-11,-8-2-9,-4-2-1,0-1-6,-10-3 1,-11-5 1,-8-4-4,-3-6-1,0 0-11,4-4-2,3-10 0,5-6-8,9 2-16,3-1-24,6 4-29,2 6-65,7 3-28,16 5-204</inkml:trace>
  <inkml:trace contextRef="#ctx0" brushRef="#br1" timeOffset="315817.0363">19635 8352 905,'0'0'76,"0"0"-19,0 0 92,0 0-62,0 0-41,0 0-35,-14-35-11,-3 35-5,-2 0 4,0 8-3,1 5 2,3 1 2,2 3-1,5-1 2,2-1-3,3-3 1,3-2-1,0-3 2,0-4 2,0 0-2,0-2 0,0-1 2,0 0 3,7 0 3,9 0 4,3-4-4,-2-4-5,-1 2 6,-6 0 2,-3 1 0,-2-2 8,-2-1 4,-2 1 0,-1 0-6,0-2-2,0 3-2,-9 0-4,-1 1-1,-3 4-6,-3 1 2,-2 0-3,-3 9-1,2 7 0,0 3-1,0 6 1,3 2 2,4 1 3,6-2 0,6-4 5,0-2-2,8-5 2,10-4 9,3-3-4,3-2-7,3-5-6,2-1-2,1 0-9,-3-1-77,-2-7-70,-4-2-154,-3-1-277</inkml:trace>
  <inkml:trace contextRef="#ctx0" brushRef="#br1" timeOffset="316251.4011">19842 8397 820,'0'0'121,"0"0"-81,0 0 113,0 0-79,0 0-39,0 0-21,-47-5-7,35 23-1,1 6 2,2 0-3,6 1-3,2-2-1,1-6 0,0-4-2,2-4 0,8-7 0,-1-2 1,1 0 5,2-11 3,-1-4-2,0-2 11,-1 2 18,-2 1 10,-1 2-5,-3 6 5,-3 3-7,-1 3-1,0 0-11,0 12-17,0 13-1,0 9 19,-1 4 1,1 4-5,0 1-12,0-1 8,0-4-11,5-7-6,5-8-1,5-8 0,2-9-2,5-6-18,1 0-63,2-10-125,-3-11-175,-1-6-569</inkml:trace>
  <inkml:trace contextRef="#ctx0" brushRef="#br1" timeOffset="316750.3362">20153 8267 897,'0'0'104,"0"0"42,0 0 13,0 0-67,0 0-24,0 0-31,35-13-19,-19 13-5,2 0-8,1 0-3,3 0-2,-1 0-16,2 0-72,-4 0-50,-2 3-133,-7 1-168</inkml:trace>
  <inkml:trace contextRef="#ctx0" brushRef="#br1" timeOffset="317079.8586">20220 8354 678,'0'0'401,"0"0"-329,0 0 94,0 0-64,0 0-35,0 0-41,7 0-26,7 0-5,8 1-41,1-1-87,2 0-114,0 0-253</inkml:trace>
  <inkml:trace contextRef="#ctx0" brushRef="#br1" timeOffset="317873.64">20976 7974 233,'0'0'0,"0"0"-26,0 0-28,0 0-62</inkml:trace>
  <inkml:trace contextRef="#ctx0" brushRef="#br1" timeOffset="318338.4533">20976 7974 194,'36'-38'110,"-35"32"65,-1-3 35,1-5-27,-1-1-57,0-2-28,0-1-8,0 3-21,-2-1-30,-10 5-10,-6 6-21,-2 1-8,-1 4-2,1 6-8,5 11 4,3 9 3,7 3 2,5 2 1,0-4-2,4 0 2,13-6 0,6 0 3,4-4 5,2-1 6,0 1 8,-3-2 13,-6 0-4,-6-2-3,-5-1-7,-7-1-9,-2-1-5,0 0 0,-11-1-4,-7-2 8,-3-2-11,-1-2-1,1-3-16,1 0-5,4-3-5,4-10-1,1-3-24,7-3-17,4-1-80,4 4-13,16 2-206</inkml:trace>
  <inkml:trace contextRef="#ctx0" brushRef="#br1" timeOffset="318730.0619">21235 8082 1069,'0'0'86,"0"0"-54,0 0 100,0 0-25,29 69 3,-24-43-60,-2 1-30,-1-4-11,0-4-8,0-3-1,1-4-20,2-4-91,3-4-96,4-4-165,2 0-450</inkml:trace>
  <inkml:trace contextRef="#ctx0" brushRef="#br1" timeOffset="318763.0053">21412 8068 686,'0'0'425,"0"0"-408,66-23 95,-38 18-1,0 2-35,1-1-25,-5 4-49,-1-2-2,-5 2-19,-4 0-101,-4-1-141,-3-3-275</inkml:trace>
  <inkml:trace contextRef="#ctx0" brushRef="#br1" timeOffset="319113.7076">21519 7950 1241,'0'0'90,"0"0"-37,0 0 76,0 0-69,0 0-29,0 0-14,0 66 0,6-38-10,1-2-7,3-3-5,6-3-48,3-4-114,1-5-141,2-6-275</inkml:trace>
  <inkml:trace contextRef="#ctx0" brushRef="#br1" timeOffset="319480.8262">21906 7880 959,'0'0'92,"12"-68"-76,-12 47 109,0 9 1,-3 5-50,-7 5-66,-4 2-10,-4 1-10,-1 17 1,1 10 6,7 4-2,6 5 1,5-1 4,5-1 0,13-6 6,4-6 9,-1-2 18,-1-4 18,-4 0-1,-6-4-4,-3-2-24,-3-1-3,-4-3-15,0 1-4,0-1-3,-14 0 2,-1-2-31,0-1-61,0-3-22,4 1-79,8-2-157,3 0-243</inkml:trace>
  <inkml:trace contextRef="#ctx0" brushRef="#br1" timeOffset="319845.8733">22050 8158 778,'0'0'146,"0"0"-79,0 0 97,0 0-54,0 0-44,0 0-36,55 10-21,-51 4 6,-4 5-3,0 1-6,-7-1-4,-8-1-2,-4-3-9,-1-3-29,3-6-16,2-5 15,6-1 26,4 0 13,3-2 16,2-8 31,0 2 22,0 0-1,5 4-3,1 1-3,3 3-32,3 0-18,4 6-9,3 8-1,-1 1 4,-3 0-4,-3 0-2,-3-1-3,4-1-38,1-2-99,3-6-84,2-5-278</inkml:trace>
  <inkml:trace contextRef="#ctx0" brushRef="#br1" timeOffset="319884.7984">22370 8037 1022,'0'0'247,"0"0"-217,0 0 107,0 0-52,0 0-35,73-29-36,-50 26-14,0 0-9,-1 1-55,-5-1-88,-2-2-156,-7-1-185</inkml:trace>
  <inkml:trace contextRef="#ctx0" brushRef="#br1" timeOffset="320278.3034">22459 7882 1131,'0'0'167,"0"0"-130,0 0 64,0 0-50,0 0 18,-1 88-16,1-56-33,0-3-16,1 0-4,10-4-14,3-2-94,2-6-106,3-10-222</inkml:trace>
  <inkml:trace contextRef="#ctx0" brushRef="#br1" timeOffset="320610.8553">22871 7808 818,'0'0'51,"0"0"1,0 0 55,0 0-19,0 0-60,0 0-28,-36-39-8,14 56 1,-2 9-3,4 6 4,6 4 6,7 1 2,7-6 8,0-5 19,17-5 38,5-3 24,3-5 13,-3-2 0,-5-2-17,-6 0-31,-4-3-41,-7 1-13,0 2-2,0 1-4,-9 1 1,-9-1-8,-5-3-30,0-2-33,-1-5-46,4 0-20,6-7-99,8-6-177,6-3-127</inkml:trace>
  <inkml:trace contextRef="#ctx0" brushRef="#br1" timeOffset="321090.5958">23090 8165 453,'0'0'300,"0"0"-164,0 0 36,0 0-14,0 0-45,0 0-39,-34-50-34,16 44-14,-2 4-17,1 2-9,1 3 0,4 12-10,2 5 1,5 2 1,5 0 1,2 0-3,0-6-4,7-5-3,2-3 7,3-6 10,0-2 0,1 0 11,1-10 3,-2-4-4,0-1 1,-4 0 2,-4 3 3,-4 3 3,0 4 4,0 4 3,0 1-8,0 0-18,0 19 1,0 12-1,0 13 22,0 10 17,0 3-10,0 3-12,0-4-8,0-5 3,-3-6-6,-5-9-4,2-11 0,2-9 1,-2-8-1,6-8-1,-1 0 9,1-8 11,0-12 10,0-8-27,3-9-4,5-7-5,2-9-19,1-4-27,0 2-79,-2 4-204,-4 10-335</inkml:trace>
  <inkml:trace contextRef="#ctx0" brushRef="#br1" timeOffset="321883.3959">20730 8967 355,'0'0'110,"0"0"7,0 0 78,0 0-29,0 0-13,0 0-18,-18 38-50,18-36-3,0-1-1,2 2-6,5-3-21,2 2-17,4-2-9,2 0-11,4 0-5,2 0-10,4 0 4,2-2-6,-3-4-3,-2 2-16,-8 0-39,-4 1-86,-7-1-89,-3 3-123,0 1-421</inkml:trace>
  <inkml:trace contextRef="#ctx0" brushRef="#br1" timeOffset="322212.8149">20745 9106 1102,'0'0'111,"0"0"-100,0 0 55,0 0-47,64-12-19,-40 11-118,1-1-287</inkml:trace>
  <inkml:trace contextRef="#ctx0" brushRef="#br1" timeOffset="323152.2161">21652 8872 342,'0'0'46,"0"0"-45,0 0 20,0 0 9,0 0 19,0 0-11,-1 0 7,-3 1 19,1-1-6,1 0-13,-2 0 12,-1 2 19,1-2-2,2 2-15,0 0-11,-1-2-10,1 1-4,-1 0-6,1 0-7,-1 2-8,-1-1-8,0-1-1,-3 0 0,2 1 0,-1-2 6,0 0 7,0 0 2,-1 0-3,1 0-1,1 0-8,0-3 5,3-2 4,-1-1 8,3-1 0,0-1-4,0-1 1,1 1-6,6 2-2,2 0 0,0 6 4,3 0 6,3 0-6,4 10 0,2 6 14,-1 4-12,-2 3-2,-5 3-7,-3 3-7,-6 6 0,-4 2-1,-4 1-2,-13 1 0,-6-3 1,-2-5-1,0-4-3,1-5-10,4-7-8,6-7-9,4-6-5,3-2 12,1 0 22,1-15 1,0-5 5,1-5-5,3 1 5,1 1 2,0 3 13,0 7 5,5 4 3,4 2-5,5 7-3,3 0-7,4 3-3,5 9-4,-1 2 5,-2 2-4,-4-1-4,-2-2-3,-3-1 3,-1-3-6,-1 2 2,3-4-32,4-3-42,4-3-86,4-1-98,0 0-241</inkml:trace>
  <inkml:trace contextRef="#ctx0" brushRef="#br1" timeOffset="323691.3313">21988 8966 365,'0'0'337,"0"0"-294,0 0 85,0 0-3,0 0-36,0 0-23,17-62-28,-10 53 8,1-1 1,3 2-1,1 3 0,4-1-2,3 6 2,2 0-11,3 0-7,-1 2-4,-5 10-9,-5 3-15,-9 2-6,-4 4 4,-6 3-16,-14 0-35,-4-1-6,-1-5-4,5-4-11,7-6 2,7-3 14,5-5 43,1 0 15,0 0 41,0-3 47,6-7-39,4 3-9,1 0-1,1 3-4,1 4 1,-1 0-7,4 5-7,-1 10-3,1 3-2,-4 2-1,-3 2-4,-5 0-8,-4-1-4,0 0 0,-2-2-1,-13-3-1,-6-5-26,-2-3-16,-2-4-18,4-4-19,3 0-19,5-13-70,9-7-98,4-5-203</inkml:trace>
  <inkml:trace contextRef="#ctx0" brushRef="#br1" timeOffset="324240.2244">22439 9020 625,'0'0'93,"0"0"-90,0 0 102,0 0-12,0 0-32,0 0-12,0-43-6,0 26 19,7-1 0,1 2-16,4 1 16,2 2-11,4 3 2,0 3-15,-1 3-18,-2 4-1,-2 0-7,-2 5-12,-4 12-8,-7 9 0,0 3 7,-15 6 0,-6 2-1,-2-2-7,6-2 8,5-2 2,7-5-1,5-4 0,0-4 0,6-2 0,7-7 7,1-2 0,1-5 12,-1-2-5,0 0-1,-1-3 4,-4-10-5,-4-4 0,-3-3 2,-2-3-7,-4-4-2,-14-2-4,-3-2-1,-4 4-11,2 7-7,5 7 2,4 7-9,6 2-18,5 4-70,0 0-95,3 2-95,0 6-134</inkml:trace>
  <inkml:trace contextRef="#ctx0" brushRef="#br1" timeOffset="324718.8678">22808 8975 476,'0'0'249,"0"0"-243,0 0 87,0 0 30,11-55-40,-4 43 10,1-1-36,2 1 27,1 4-9,-1 4-13,1 1-22,0 3-17,0 0-6,1 11-17,-3 8-7,-3 7 6,-6 4 1,0 6 2,-11 3-2,-5-1-1,1-1 1,3-5 1,7-4-1,5-7 1,0-4 2,3-5 1,11-4 13,0-4 14,-1-4 13,0 0-29,-4 0-2,-2-6-2,-2-6-4,-3-4-1,-2 0-2,-1-5-3,-14-1-1,-8-2-3,-4-1 1,0 4 1,1 4-1,5 7 2,6 3-3,3 4-10,2 2-37,3 1-56,3 0-120,1 0-194</inkml:trace>
  <inkml:trace contextRef="#ctx0" brushRef="#br1" timeOffset="326811.8083">23124 8866 845,'0'0'104,"0"0"-69,0 0 115,0 0-23,0 0-66,0 0-61,0 2-15,0 19 15,0 9 7,0-3-5,0-2 0,0-2-2,0-9 4,2-3-4,2-6-3,3-3-2,1-2 5,5 0 12,3-3 3,0-5 13,2-2 16,-1 6 12,-3 1-16,1 3-4,2 6-16,0 10-13,0 6 4,-3 0 5,-6 3-12,-3-1 1,-5-3-3,0 0-2,-3-4 0,-8-4-8,-2-2-23,-2-5-17,-2-4-16,0-2-22,3 0-18,-1-15-103,7-7-134,3-7-249</inkml:trace>
  <inkml:trace contextRef="#ctx0" brushRef="#br1" timeOffset="327163.3887">23166 8879 639,'0'0'315,"0"0"-273,0 0 87,0 0-2,0 0-61,0 0-46,55-31-20,-23 27-4,3 2-13,2 2-70,-2 0-103,-1 0-140,-3 9-167</inkml:trace>
  <inkml:trace contextRef="#ctx0" brushRef="#br1" timeOffset="327509.8901">23510 8922 880,'0'0'142,"0"0"-132,0 0 131,30-54-23,-25 46-38,-1 3-32,0 1-30,1 3 3,0-1 2,4 2-16,0 0-7,3 3-4,0 10 2,-2 2-1,-3 2-7,-4 3 9,-3 1-29,-3-1-13,-10-4-8,-1-1-5,3-5 4,2-4 18,6-4 34,3-2 0,0 0 25,0 0 46,0 0-5,9 0-16,2 0-6,2 0-7,4 0-13,-1 5-1,-1 6-4,-2 3-4,-2 4-2,-4-1-5,-3 0-6,-4-1-2,0-3 0,0 0-3,-11-2-13,0-5-29,-3-2-19,0-4-21,1 0-18,1-10-111,7-9-60,5-5-403</inkml:trace>
  <inkml:trace contextRef="#ctx0" brushRef="#br1" timeOffset="327893.4625">23820 8823 701,'0'0'227,"0"0"-222,0 0 3,0 0-3,0 0 39,2 73-10,-2-46-21,-2-3 25,2-2 36,0-3 1,5-3-17,9-3 4,5 2 13,3-1-5,2-1 7,-2-1-24,-3 1-15,-3 0-13,-2 0-15,-7-1-8,-4 2-2,-3 1-3,0-3 2,-13 0 0,-4-3-3,-2-2-14,-1-6-9,-1-1-26,1-1-69,3-12-27,-1-8-147,4-5-169</inkml:trace>
  <inkml:trace contextRef="#ctx0" brushRef="#br1" timeOffset="328260.1956">23863 8866 664,'0'0'326,"0"0"-284,0 0 103,0 0-6,0 0-35,0 0-26,35-7-36,-14 4-13,6 0-5,2 0-22,0 1-2,-1 2-21,-2 0-100,0 0-111,-5 9-155,-1 2-433</inkml:trace>
  <inkml:trace contextRef="#ctx0" brushRef="#br1" timeOffset="328303.0589">24207 9013 1097,'0'0'116,"0"0"-109,0 0 90,0 0-38,0 0-37,0 0-22,2 5-13,-2-5 10,0 0 3,0 0 7,0 0 1,0 0 3,0 0-2,0 0-3,0 0 1,0 0-5,0 0-2,2 0-24,3 0-27,0-5-86,4 1-75,-1 1-147,2 1-167</inkml:trace>
  <inkml:trace contextRef="#ctx0" brushRef="#br1" timeOffset="328710.2423">24424 8835 828,'0'0'93,"0"0"-66,0 0 69,0 0-22,0 0-12,0 0-46,-33 6-7,28 17 22,4 4-8,1 2 10,1 1-7,12-5 7,4-2-11,0-4 13,2-7-18,-2-5-4,-4-3 1,-3-4-2,-2 0 5,-1-6 0,-4-10 1,1-5-7,-4-3-8,0-5-3,-6 2-2,-3 3-3,-3 3 0,1 6 0,1 4-6,-1 6-3,4-1-15,-3 6-23,4 0-26,2 0-44,1 0-57,3 3-125,0 1-33</inkml:trace>
  <inkml:trace contextRef="#ctx0" brushRef="#br1" timeOffset="329077.5959">24628 8759 157,'0'0'955,"0"0"-884,0 0 6,0 0 26,0 0-41,0 0-18,19 44-17,-6-12 42,0-1-20,-3-1-11,1 0-7,-4-1-17,-1 0-9,0 0 1,-2-6-5,0 0-2,3-4-15,2-2-51,0-2-95,2-5-153,-3-8-413</inkml:trace>
  <inkml:trace contextRef="#ctx0" brushRef="#br1" timeOffset="330103.1733">24566 9532 913,'0'0'243,"0"0"-194,0 0 28,0 0 39,0 0-54,0 0-50,0 20-11,0 4-1,0-1 7,0-1-7,0-5-9,0-7-37,-4-2-7,4-7-4,0-1 14,0-9 42,0-13-2,0-10 6,0-5 3,7 0 15,0 5 4,3 3 2,-2 8 23,2 2 4,-2 9 4,1 3-16,-2 5-17,2 2-6,1 3-11,5 15-8,2 5 5,0 3-1,-7 0-4,-4 0 0,-4-1-2,-2-4-13,0-1-76,0-3-72,-3-6-149,-10-8-248</inkml:trace>
  <inkml:trace contextRef="#ctx0" brushRef="#br1" timeOffset="330459.7657">24610 9523 1160,'0'0'114,"0"0"-109,75-30 51,-53 26 2,4 2-58,0 0-3,0-1-152,-5-3-129,-2-2-365</inkml:trace>
  <inkml:trace contextRef="#ctx0" brushRef="#br1" timeOffset="330495.6695">24933 9385 1303,'0'0'88,"0"0"-77,0 0-11,0 0 52,0 0 38,2 78-59,-2-56-26,2-1-5,-2-3-19,1-5-87,1-3-94,0-8-215</inkml:trace>
  <inkml:trace contextRef="#ctx0" brushRef="#br1" timeOffset="330860.5232">24890 9264 1177,'0'0'88,"0"0"-88,0 0 37,0 0 14,0 0-31,69-30-20,-49 31-8,4 7-2,-2 3-29,-1 1-41,0 0-53,-1 1-63,5-3-180</inkml:trace>
  <inkml:trace contextRef="#ctx0" brushRef="#br1" timeOffset="330899.4441">25188 9390 1042,'0'0'318,"0"0"-318,0 0 47,-28 63 53,6-23-8,-4 8-46,0 5-36,1 1-8,2-2-2,2-6-10,5-7-69,7-5-104,9-7-150,0-9-228</inkml:trace>
  <inkml:trace contextRef="#ctx0" brushRef="#br1" timeOffset="331276.591">25133 9772 985,'0'0'288,"0"0"-278,0 0-14,0 0 4,0 0-9,0 0 9,0 57 2,0-39-2,0-3-1,1-4-3,4-6-19,0-4-18,2-1 41,1 0 9,3-10 12,0-2 12,0 2 3,-4 1 6,-2 4 8,-5 3-17,0 2-10,0 0-23,0 0-2,0 0-20,1 3 9,2 5 13,4 1 2,0-1 4,0-3-2,-2-3 2,1-2-1,0 0 8,0 0 5,-1-5 4,-2-6-5,-2-3-14,-1-2-3,2-2-32,1 0-40,1 2-81,4 2-114,-1 6-193</inkml:trace>
  <inkml:trace contextRef="#ctx0" brushRef="#br1" timeOffset="331644.012">25329 9767 473,'0'0'914,"0"0"-904,0 0-6,0 0 24,0 0 15,14 77-15,-14-53-22,0-4-6,0-7-6,0-6-17,0-4-17,0-3 5,0 0 35,0 0 1,0 0 12,4-8 12,1-4-1,1 2-6,-1 1 15,-1 3 8,-1 4 4,-2 0-11,0 2-21,-1 0-13,1 4-10,1 7 4,-2 2 6,0-2-4,0 1-8,0 2-33,-12-3-73,-10-1-86,-4-2-206</inkml:trace>
  <inkml:trace contextRef="#ctx0" brushRef="#br1" timeOffset="333981.8799">18889 10078 730,'0'0'97,"0"0"-87,0 0 79,0 0 5,0 0 7,0 0-37,-1-24-42,0 24-4,1 0 9,0 0-13,0 0-5,0 0-5,0 0 1,0 0-4,-1 0 2,1 0 3,0 0 2,0 0-5,0 0 2,0 0-3,0 0 1,0 0-2,0 0-1,0 0 1,0 0-1,-1 0 1,1 0 2,-1-1-3,1 0 4,-2 0-3,2 1 2,0-1-1,0 1 2,0-1-2,0 1 2,-2 0 2,2-1-2,0 1-1,0 0 0,-1 0 3,1 0-2,0 0-1,-1 0-2,1 0 2,-1 0-2,1 0 1,0 0-2,0 0 2,0 0-1,-2 0 4,2 0 0,0 0-5,0 0 3,0 0-2,0 0-1,0 0 1,0 0 0,0 0-1,-2 0 0,2 0-1,0 0 0,0 0-2,0 0-7,0 0 4,0 0 2,0 6 4,0 7 3,2 5 3,5 2 3,2 1-1,-1 0-4,-3-5-3,0-1 0,-3-4 1,-1-4-1,0-4-2,-1-2 1,0-1-6,0 0-10,0-13 7,0-3-2,0-6 5,0 0 6,0-1 0,-4-2 3,1 0-2,3 4 0,0 3 13,0 3 5,3 8-3,8 3 7,4 4-4,8 2-7,4 13 3,0 3 10,-2 5-4,-5-1-9,-8 0-5,-3-1-4,-5-2-1,-2-3-2,-2-3-3,0-4-9,0-2-21,-4-7-5,-4 0 5,0 0 17,-1-13 1,2-3 14,3-6 1,1-3 1,3-2 3,0 1 6,7 3 7,6 5 10,0 5 2,2 7-4,2 6-5,3 1 0,4 18-4,-2 3 2,-2 6-5,-6 0-4,-4 0-6,-5-1-3,-5-4-1,0-2-4,0-6-40,-3-5-34,-3-3-30,2-5-89,2-2-101,2-3-166</inkml:trace>
  <inkml:trace contextRef="#ctx0" brushRef="#br1" timeOffset="334581.3912">19324 10000 777,'0'0'125,"0"0"-63,0 0 76,0 0-63,0 0 13,0 0-28,59 65-44,-51-40-4,-3-2-6,-3-3-4,-2-4-2,0-2-25,0-6-24,0-3-13,-2-5-19,2 0 46,-2-9 35,0-9 2,2-2 7,0-7 16,0 3 14,8 2 16,0 3-3,3 5 5,0 5-12,0 5-8,2 4-9,2 0-15,2 10-6,-2 8-3,-1 2-1,-3 1-3,-4 0 0,-3-2-2,-4-4-4,0-4-27,0-3 1,-6-5 6,-1-3 3,0 0 17,0-6 6,0-8 3,3-5 1,3-3 3,1-1 8,0 0 9,5 3 0,9 5 14,1 4-8,5 6-3,2 5 0,4 0-13,-2 6 2,1 12-7,-7 0-5,-6 4-4,-5 1 0,-6 0-1,-1-2-11,0-7-40,0-4-38,0-4-20,0-5-87,3-1-22,11 0-99,3-2-33</inkml:trace>
  <inkml:trace contextRef="#ctx0" brushRef="#br1" timeOffset="334977.9344">19888 10067 271,'0'0'224,"68"-48"-126,-40 25 71,-6-2-49,-9 5 0,-6-2-62,-6-1-5,-1 1-1,0 2-11,-10 0-20,-6 4-3,1 6 3,1 7-3,0 3-9,1 4-4,2 18 4,3 13 5,4 11 14,2 8 14,2 4-7,0 0 4,2-1 12,1-5-18,1-8-13,-1-6-12,-2-9-5,-1-4-3,0-10-1,0-5-21,0-7-56,0-3-34,-4 0-88,-3-6 3,-4-10-130,0-5-60</inkml:trace>
  <inkml:trace contextRef="#ctx0" brushRef="#br1" timeOffset="335325.2909">19845 10138 843,'0'0'86,"0"0"-14,0 0 58,0 0-68,0 0-41,79-11-21,-50 11-103,-2-1-180,-2-4-506</inkml:trace>
  <inkml:trace contextRef="#ctx0" brushRef="#br1" timeOffset="335693.405">20368 10211 857,'0'0'175,"0"0"-123,0 0 89,0 0-50,0 0-28,0 0-31,68-25-32,-51 25 0,-2 0-37,-2 0-104,-3 0-159,-6 0-385</inkml:trace>
  <inkml:trace contextRef="#ctx0" brushRef="#br1" timeOffset="335732.2938">20400 10240 1039,'0'0'60,"0"0"-55,0 0 88,0 0-31,0 0-42,81-6-20,-48 2-150,3-5-120,0-1-215</inkml:trace>
  <inkml:trace contextRef="#ctx0" brushRef="#br1" timeOffset="336125.9477">20931 9906 813,'0'0'119,"0"0"-100,0 0 49,0 0 7,-80-9 20,56 40-48,2 9-37,6 6 1,9 2 13,7-4-1,2-5-6,17-8-7,8-6 2,7-10-8,1-9 6,-1-6 2,-3-3-1,-4-17-5,-5-8 1,-4-7-7,-5-5-2,-6-3-15,-7-3 2,0-1-4,-9-2 0,-10-2 4,-8 3 5,0 4 1,2 10 9,6 12 6,4 10 20,8 7 9,2 5-3,0 5-6,1 19-6,2 17 14,2 14 28,0 9-12,12 3-11,3-1-8,2-4-2,-2-3-17,-3-10-6,-1-5-6,-4-9 0,2-9-8,-2-6-48,0-6-79,0-6-48,0-5-113,0-3-91,1-7-130</inkml:trace>
  <inkml:trace contextRef="#ctx0" brushRef="#br1" timeOffset="336509.6075">21476 9875 437,'0'0'382,"0"0"-364,0 0 6,0 0 15,-65-24-27,46 45 12,5 8-3,7 5 29,7 2 59,5 0-14,13-5-18,3-4-12,-1-5-5,-6-3-11,-3-4-17,-6-3-20,-4-2-8,-1-3-4,-5-1-4,-11-4-13,-7-2-8,1 0-33,1-5-21,4-7-78,8 0-68,7 4-169</inkml:trace>
  <inkml:trace contextRef="#ctx0" brushRef="#br1" timeOffset="336981.3617">21611 10178 388,'0'0'475,"0"0"-447,0 0 54,67-16 41,-66 15-6,-1-1-37,0-3-57,-7 0-23,-9 2-1,0 2-7,-2 1 3,1 0-1,2 11 0,5 0 4,3 0 1,4 2-1,3-4 2,0-2 0,0-3 0,0-1 0,4-3 1,5 0 17,0 0 10,0-1-6,3-7-10,0-1 0,-3-1-4,-1 2 0,-1 3 0,-5 1 11,-1 2 5,-1 1-7,0 0-8,0 1-9,-7 0-7,-5 0 6,-1 0 2,1 0 1,-1 1 5,2 7 7,-2 5 1,-2 3-1,4 1 0,1 1-3,7-1 0,3-3-3,0-3-2,3-1-4,13-4 0,6-4-1,5-2-2,2 0-12,-2 0-79,-5-5-48,-6-3-124,1-1-151,-2-1-152</inkml:trace>
  <inkml:trace contextRef="#ctx0" brushRef="#br1" timeOffset="337452.961">21836 10207 475,'0'0'110,"0"0"-26,0 0 30,0 0-62,0 0-4,0 0-5,14-23 2,-13 20 25,-1 2 19,0-1-5,0 2-11,0 0-29,0 0-28,-2 4-16,-8 10-1,-2 6 1,3 2 4,-2 3-1,4-3 1,2-4-1,3-3 0,2-6-3,0-4 5,4-5-2,7 0 10,3-4 5,2-8-5,-1-4-6,-2-1 0,-2-1 0,-4 2 13,-3 3 14,-4 3 21,0 5-11,0 3-10,0 2-9,0 0-20,0 3-5,-2 13 1,-7 8 4,2 6 5,3 4-7,-1 3 2,4-1 1,1-2-4,0-6 0,6-4 0,14-6-2,5-6-11,4-4-9,2-5-55,-5-3-55,-3-1-62,-4-13-97,-5-6-204</inkml:trace>
  <inkml:trace contextRef="#ctx0" brushRef="#br1" timeOffset="339689.3357">19144 11091 567,'0'0'147,"0"0"-137,0 0 62,0 0 16,0 0-18,-67-51-21,48 54-49,-2 10-1,0 4 1,4 1 2,5-5-1,4-1 1,6-4 1,2-3 3,0-2 7,0-2 16,0-1 7,0 0 7,0 0 10,0 0-10,0 0-13,0 0-9,0 0-12,0 0-1,0 0-7,0 0 3,0 0-3,0 0 1,0 0 0,0 0-2,0 0 0,0 0 1,0 0 1,0 0-2,0 0 0,0 0 0,0 0 0,0 0-1,0 0 0,0 0 1,0 0-5,0 0 3,0 0 1,0 0 1,0 0 0,0 2-1,0 3 2,0 2 2,5 2 6,2 2 3,0 2-3,-2-1-2,1-2-2,-1 0 0,-1-4-3,-1-1 2,-1-1-1,0-2 2,0-1 7,0 0-2,3 0 0,0 0 0,2 0-2,3-1-4,3 0 8,6 0 1,5-11 3,3-6-10,1-2-2,-4-1-2,-7 0 4,-5 4-2,-9-2 3,-3 0 3,0-3-3,-14-6-7,-4-4 0,-4-7 0,-3-8 0,1-2 0,0 6-3,3 6 3,5 13 3,5 10 15,6 9 10,3 4-5,2 7-10,0 22-11,1 16 11,14 12 12,7 8 9,4 0-18,1 1-1,-4-2-3,-1-1-3,-5-5-5,-6-5-3,0-9-1,-6-8 0,-1-9-1,-4-7-9,0-6-28,0-7-33,0-4-71,0-3 2,0 0-42,2-12-49,10-3-152,3-4-99</inkml:trace>
  <inkml:trace contextRef="#ctx0" brushRef="#br1" timeOffset="340075.3338">19537 11265 324,'0'0'172,"0"0"-96,0 0 99,0 0-29,0 0-43,0 0 1,-2-11-31,2 10-4,6-1-12,7 0-10,4-3-13,-1 1-7,0-2-16,-1 3-11,-1-1-6,-1-2-58,-2 1-121,-6 1-123,-4 1-386</inkml:trace>
  <inkml:trace contextRef="#ctx0" brushRef="#br1" timeOffset="340443.309">19479 11334 930,'0'0'159,"0"0"-87,0 0 83,0 0-40,0 0-31,60 0-53,-33 0-31,-1 0-20,1 0-103,-4 0-153,-2-5-362</inkml:trace>
  <inkml:trace contextRef="#ctx0" brushRef="#br1" timeOffset="341634.7983">20633 10728 978,'0'0'119,"0"0"-55,0 0 56,0 0-54,-5 85 45,5-32-35,2 2-52,-2-3-17,0-3-4,0-9-3,0-5-2,0-11-87,10-10-75,9-11-139,4-3-171</inkml:trace>
  <inkml:trace contextRef="#ctx0" brushRef="#br1" timeOffset="342277.1565">20840 10859 787,'0'0'160,"0"0"-122,8-65 78,-8 59 22,0 6-38,-4 5-69,-3 17-28,0 12-3,4 4 19,3 2-12,0-3-1,10-5-1,5-6 3,2-8-5,0-7-1,0-9 7,-2-2 5,-1-6 8,0-13 9,-5-7-3,-4-3-9,-5-3 2,0-2-7,-8 2-10,-10 1-4,-2 4 0,2 8-1,1 6-15,6 8-15,7 5-13,4 0-19,0 3-28,7 9-9,14 1-32,10 0 9,8-6 23,6 0 71,1-3 29,-3-3 41,-5 1 49,-7 0 33,-9 0 1,-9 1-26,-6-1-26,-6 1-23,-1 5-5,0 5-4,0 5-13,-2 6-9,-3 4 0,5 1-11,0-3-3,11-2-3,5-5 0,0-5-2,0-5 3,0-8-2,2-1 5,-2-7 2,-4-12 2,-1-6 0,-6-6-6,-5-3 2,0-2-3,-5 3-2,-8 2 0,-1 7-1,-2 7-5,2 5 2,0 7-22,-1 3-14,0 2-30,3 2-9,6 9-11,6 3-65,0 1-31,8-1-83,10-2-162</inkml:trace>
  <inkml:trace contextRef="#ctx0" brushRef="#br1" timeOffset="342704.4981">21553 10815 233,'0'0'252,"0"0"-143,0 0 148,0 0-56,0 0-24,0 0-44,10-21-36,-10 21-43,0 5-25,-7 14-23,0 7 4,0 7 4,4-3-6,3 0-5,0-3-2,0-6 0,6-6-1,1-6 0,4-6-2,3-3 2,6-1 7,8-13 2,1-5-3,-2 1-1,-6 0 2,-6 2 5,-7 1 5,-7 0-5,-1 1-8,0-2-1,-11 0-3,-4 1 0,-2-1-6,1 3-3,2 4-5,5 2-22,1 3-24,6 3-31,2 1-76,0 0-130,0 5-177</inkml:trace>
  <inkml:trace contextRef="#ctx0" brushRef="#br1" timeOffset="343112.8323">22061 10750 810,'0'0'287,"0"0"-283,0 0 75,0 0 34,0 0 1,11 73-14,-25-42-54,-3-1-21,0 1 1,-2-2-16,4-5-10,2-4-16,2-4-85,3-5-115,0-7-136,1-4-177</inkml:trace>
  <inkml:trace contextRef="#ctx0" brushRef="#br1" timeOffset="343157.7453">21913 10829 437,'0'0'663,"0"0"-581,0 0 48,0 0-39,0 0-26,0 0 15,64 51-35,-43-24-27,-3 2-12,2-3-4,2 0-2,-2-3-51,2-5-97,-1-4-153,-1-7-270</inkml:trace>
  <inkml:trace contextRef="#ctx0" brushRef="#br1" timeOffset="343543.4472">22525 10753 931,'0'0'159,"0"0"-83,0 0 56,0 0-38,0 0-46,0 0-37,-54 22-3,40 21 2,7 6 10,7-1-7,0-3-4,12-3-3,8-6-4,4-7 0,2-9 4,-3-5-4,0-8-1,-8-5 8,-5-2-3,-3-2 3,-7-13 5,0-4-14,-4-3-1,-15-2-16,-4 6 8,-6 4-6,1 8 2,-2 6-13,1 2-15,2 16-52,-1 7-131,-1 4-156</inkml:trace>
  <inkml:trace contextRef="#ctx0" brushRef="#br1" timeOffset="344220.0253">20778 11424 409,'0'0'314,"0"0"-242,0 0 71,0 0 24,0 0-30,0 0-28,99-25-10,-28 16 15,27-1-19,23 0-3,19 0 9,12 0-32,-1 0-8,-9 1-2,-10 3-53,-7 4-6,-9 2 0,-11 0 0,-14 0 0,-16 0 0,-11 0 0,-13 0 0,-14 0 0,-10-1 0,-11-3 0,-9 1 0,-5 1-6,-2 2-55,0 0-32,0 0-36,-2 0-26,-11 0-181,-5 0-164</inkml:trace>
  <inkml:trace contextRef="#ctx0" brushRef="#br1" timeOffset="347203.3131">20803 11670 737,'0'0'125,"0"0"-94,0 0 46,0 0-7,0 0-14,0 0-31,-49 13-23,32-8 1,1-1-2,1-3 2,2-1-3,2 0-13,4-3 13,2-10 4,5-3 0,0-3 29,3-1 11,11 3 17,0 4-3,3 5-3,-1 8-4,5 2-27,1 18-8,-3 8 10,-4 4-15,-10 3-4,-5 0-6,0-3 1,-3-1-2,-11-6-10,-1-6-39,-1-6 10,1-5 5,1-6 14,2-2 19,-1-1 1,1-11 11,4-2-3,1-1 5,5 4 8,2 1 7,0 6-4,4 2-6,11 2-12,6 0-1,4 4 0,0 8 9,-1-1-10,-4 3-1,-4-1-3,-1 0-2,-5-2-6,1-2-58,0-4-62,3-5-122,4 0-103</inkml:trace>
  <inkml:trace contextRef="#ctx0" brushRef="#br1" timeOffset="347683.633">20982 11692 531,'0'0'233,"0"0"-159,0 0 69,23-60 5,-4 55-16,2 5-52,3 0-53,1 12-12,-2 8 9,-7 1-20,-8 2-4,-5 0 0,-3-3-16,0-2-26,-4-4-14,-4-3-2,0-4 13,1-3-3,0-2 23,0-2 25,3 0 1,1 0 21,1-5 18,2-1 28,0 1-2,0 0-26,9 4-2,5 1-21,9 0-4,1 11 15,-1 7-8,-5 1 8,-4 2-10,-7 0-9,-3-2-2,-4 0-5,0-5-2,-4-1 0,-7-2-17,-4-5-17,-4-2-5,-2-2-8,-4-2 2,0 0-14,0 0-29,2-8-30,2-5-37,7-3-125,8-3-119</inkml:trace>
  <inkml:trace contextRef="#ctx0" brushRef="#br1" timeOffset="348329.3892">21481 11755 261,'0'0'94,"0"0"-66,0 0 57,0 0-15,0 0 23,0 0-35,-34-40-14,31 28 21,1-1 20,2-2-23,0 2 2,0 0 8,0 0-10,3 4-14,8 1-12,0 2-9,2 4-8,2 2-5,2 0-11,-2 2 4,0 13-7,-5 1-3,-3 6 3,-6 2 1,-1 4 2,-7 2-3,-9 1-7,-1 1-24,3-3 13,5 0 11,5-3 7,4-3 1,0-8 0,2-2 0,9-9 0,1-1 10,2-3 12,-1 0 1,-2-4 2,-2-6 5,-3-3-4,-3-1-4,-3-2-3,0 0-8,-6-2-12,-11-1 0,-6 0-2,0 1-26,1 3 5,5 6-5,5 4-5,7 2-16,3 1-43,2 2-54,2-1-127,12-2-177</inkml:trace>
  <inkml:trace contextRef="#ctx0" brushRef="#br1" timeOffset="348822.6919">21674 11772 295,'0'0'224,"0"0"-195,0 0 108,0 0 25,0 0-35,-11-68-50,11 52-21,4 1 12,5 4 18,0 2-34,0 4-21,3 3-14,0 2-9,2 2-8,0 12 0,-2 8-1,-5 5-1,-6 4-2,-1 4 4,-3-1 0,-8 0-12,3-4 11,5-1 1,3-5 1,0-6 3,8-5 3,2-5 6,1-4 2,2-4 11,-2 0 3,-3 0-7,-1-2 6,-3-7-7,-4-3-6,0-3-6,-1-5-9,-13-2-5,-6-1 0,-5-2-7,-1-1-22,1 4 14,4 3-9,6 6-4,5 5-13,6 4-63,4 2-58,0 1-74,7 1-234</inkml:trace>
  <inkml:trace contextRef="#ctx0" brushRef="#br1" timeOffset="349223.3823">21971 11692 369,'0'0'383,"0"0"-362,0 0 65,0 0-12,0 0-48,0 0 6,-18 23-11,17-8 6,1 2 29,2 0 26,12-1-15,6-1 4,-1-2-3,0-1-3,-2 1-15,-3 0 0,-5 1-19,-3-1-15,-5 1-9,-1-1-6,0-2 0,-8-1-1,-7-2-1,-1-2-20,-2-3-10,4-3-26,-2 0-25,5-3-21,2-10-127,3-3-155,2-4-215</inkml:trace>
  <inkml:trace contextRef="#ctx0" brushRef="#br1" timeOffset="349622.7284">21950 11706 219,'0'0'649,"0"0"-587,0 0 34,0 0 35,0 0-27,82-28-29,-57 25-53,-2-1-12,-1 2-10,0 2-12,-1 0-109,-2 0-119,-3 0-173</inkml:trace>
  <inkml:trace contextRef="#ctx0" brushRef="#br1" timeOffset="350694.2149">22314 11650 279,'0'0'272,"0"0"-167,0 0 57,0 0-35,0 0-34,0 0-16,0-4-26,0 4-13,0 0-13,0 0-15,0 0-3,0 5 5,0-1 0,0 0 1,0 1-5,0-1 10,0 0-4,-1-1-1,0 0 3,0-1-5,-1 2-1,0-2-4,1 0 1,-1 1 1,0 0 6,-1 2 2,-1-2-1,2-1 0,1-1-4,0 0-1,1 1-3,-2-1-1,1 1-2,-1 2 0,1-1-2,-2 0 2,1 0-4,1-1 5,0 0-2,0 0-1,1 0 1,-2 0 0,2-2 6,0 1-4,0-1-1,-2 2-1,2 0-1,-1 1 3,0 0 0,0 1 0,-1 0-5,2-2 3,-2 0-2,1 0 0,1-2-1,-1 0 4,1 0-2,0 0 4,0 0-1,0 1 0,-1 2-5,1 0 1,-3 2 1,2-2-1,1-1 0,-2 0 0,2 0 2,0-2-3,0 1 3,-2-1 0,2 0 2,0 0-1,0 0 3,0 0-3,0 0 0,0 0-3,0 0 1,0 0 0,0 0-1,0 0-1,0 0 5,0 0-2,0 0-1,0 0 1,0 0 1,0 0-1,0 0 0,0 0-2,0 0-1,0 0 4,0 0-3,0-2 2,0-2-3,0-3-2,0 0 2,0 1 0,0-3 0,2 0 0,2 0 0,3 0-3,0-1-1,2 2-1,2-1-2,1 3 2,-1 0 5,-2 3 0,-3 1 0,-2 2 0,-1 0 0,0 0-2,2 0-1,4 7-5,-2 8 5,1 5 0,-3 2 1,-4 2 1,-1 2-1,0-3 0,-7-2-10,-6-3-17,-1-3-3,0-3-3,0-6 5,4-3 9,1-3 8,0 0 6,1 0 4,1-7 3,2-3 4,3 0-1,2-1-2,0 1 9,0 1-1,6 1 2,4 0 0,3 3-2,-1 2 3,2 3 6,2 0-1,0 8-5,2 7 4,0 2-1,-1 5-8,-4-1 10,-5 0-9,-5-2-6,-3-2 0,0-3-2,0-1 0,-11-2 1,-3-3-1,-2-2-4,0-2-9,1-2-28,0-2-8,2 0-2,2 0-17,3-13-86,4-1-92,4-1-190</inkml:trace>
  <inkml:trace contextRef="#ctx0" brushRef="#br1" timeOffset="351142.2306">22537 11702 629,'0'0'248,"0"0"-194,0 0 40,0 0-46,0 0-28,0 0 37,-3 73-34,-1-48-13,0-3 1,1-3 7,3-5-11,0-5 2,0-5-2,0-2 12,0-2 14,0 0 19,4 0 2,6 0-6,4-2 7,0 2-12,1 0-15,3 0-7,0 6 2,0 6 3,1 2-6,-3 1-8,-3 1 3,-4 0-12,-4 0 3,-3-1-6,-2 1 2,0-3-1,-12 1 0,-3-2-1,-4-3-12,0-3-11,0-5-21,3-1-42,0 0-50,3-14-84,2-6-154</inkml:trace>
  <inkml:trace contextRef="#ctx0" brushRef="#br1" timeOffset="351523.5653">22577 11735 1025,'0'0'121,"0"0"-121,0 0 102,0 0-13,74-24-23,-56 22-43,0 0-20,1 2-3,1 0-3,2 0-44,2 0-104,-2 0-51,-2 6-180,-1 1-120</inkml:trace>
  <inkml:trace contextRef="#ctx0" brushRef="#br1" timeOffset="351926.9553">22923 11815 860,'0'0'194,"0"0"-151,0 0 114,0 0-52,0 0-28,0 0-40,17 9-23,-15-3-7,-2-1 4,0 1-10,0-1 1,0-2-2,-3-1 0,1-2-12,2 0-9,0 0-6,0 0-23,0-7-52,0-2-96,8-2-146,4 1-410</inkml:trace>
  <inkml:trace contextRef="#ctx0" brushRef="#br1" timeOffset="352304.356">23160 11646 1160,'0'0'40,"0"0"-29,0 0 33,0 0-26,0 0 26,-13 69-17,12-39-11,1-1 18,0-2 2,10-2-15,4-6-7,1-2-2,1-6 23,-2-6-5,-1-2-15,-1-3 5,-3-1-3,-2-11 2,0-3-7,-5-7-4,-2 2-7,0-4 2,-2 0-3,-9-2 0,-3 1-11,1 3-8,2 7-5,5 6-6,3 6 2,3 3-18,0 0-76,0 0-49,0 2-54,3 4-88,2 0-115</inkml:trace>
  <inkml:trace contextRef="#ctx0" brushRef="#br1" timeOffset="352346.2496">23374 11546 1010,'0'0'272,"0"0"-234,0 0 77,0 0-7,0 0-35,0 0-14,69 82-22,-56-46-8,-6 2 13,0 2-8,-1-4-13,-1-2-13,0-5-5,2-4-3,0-4-15,3-6-49,-5-2-18,2-5-77,-7-6-193,0-2-273</inkml:trace>
  <inkml:trace contextRef="#ctx0" brushRef="#br1" timeOffset="353602.5183">19194 12452 956,'0'0'181,"0"0"-136,0 0 29,0 0 11,0 0-7,-68 11-25,41 25-32,1 9-10,7 4-5,8-1 5,11-6 2,0-5-7,14-9-2,11-9 0,9-10 4,5-9 2,2 0-5,-3-11 3,-6-8 0,-6-7-2,-8-1-2,-7-5-4,-8-1 0,-3-1-8,-10-5-6,-10-4 4,-3-5 0,-4-4 5,0 0 2,2 4 1,2 10 2,9 12 8,7 10 19,1 7 5,6 8 7,0 1-6,0 13-21,11 23-11,9 20 15,6 13 4,-2 6-2,-3 1-7,0 1 3,-4-8 13,-1-3-16,-2-8-9,-2-8-2,-3-10-3,-3-7-9,-3-8-35,-3-8-16,0-6-35,0-7-55,0-4-48,0-1-13,5-15-133,6-6-29</inkml:trace>
  <inkml:trace contextRef="#ctx0" brushRef="#br1" timeOffset="354005.6232">19697 12740 609,'0'0'303,"0"0"-209,0 0 71,0 0-31,0 0-35,0 0-23,20-21-33,-11 17-10,3 2-6,1-1-16,1 1-7,1 0-4,2 0-6,0-2-61,-3 2-86,0 0-103,-7 2-163</inkml:trace>
  <inkml:trace contextRef="#ctx0" brushRef="#br1" timeOffset="354372.0939">19729 12798 853,'0'0'184,"0"0"-76,0 0 62,0 0-44,0 0-30,0 0-47,17 0-49,-5 0-4,3 0-49,2 0-92,1 0-76,3 0-158</inkml:trace>
  <inkml:trace contextRef="#ctx0" brushRef="#br1" timeOffset="357179.6495">20453 12708 712,'0'0'61,"0"0"-32,0 0 53,0 0-38,0 0-14,0 0-25,-27-50-4,26 44 4,1-2 12,0-1 48,1 0 7,11 1-5,2 2 0,2 4-3,3 2 0,3 7-22,2 15-7,-2 7-10,-4 5-5,-6 1-10,-8-2-8,-4-4-1,0-4-2,0-7-3,-5-3-16,-4-6-2,-2-4 12,-3-4-8,-2-1 8,-4 0 8,-2 0-8,0-8-4,2-1 4,6 1-2,8 0 12,6 1 17,0 3 15,11 0-6,13 2 2,5 2 13,3 0 9,-5 8-12,-3 4-5,-5 1-10,-3-2-10,-3-1-5,-2-1-8,-4-1 5,-2-2-5,0-2-1,1-1-15,2-3-26,3 0-43,3-2-73,1-9-94,1-2-86,-2-3-115</inkml:trace>
  <inkml:trace contextRef="#ctx0" brushRef="#br1" timeOffset="357555.2608">20814 12790 531,'0'0'433,"0"0"-285,0 0 31,0 0-8,0 0-40,0 0-53,14-13-51,-12 13-15,-2 0-10,3 7-2,-2 0-1,0-2 0,-1 1-17,0-3-49,0 0-68,0-3-51,0 0-101,5-3-141</inkml:trace>
  <inkml:trace contextRef="#ctx0" brushRef="#br1" timeOffset="358221.679">21035 12618 334,'0'0'699,"0"0"-594,0 0-5,0 0-2,0 0-24,0 0-21,0 34-9,-2-5-19,2 0-6,0-1-4,0-3-10,0-4-4,0-6-1,4-5-6,-2-2-37,-1-5-13,-1-1 5,0-2 11,0 0 23,0-2-1,0-6-2,0 0-13,0 0 10,0 1 13,0 2 2,0 0 8,0 3 1,0 1 6,0 0 1,0 1-4,1 0-3,-1 0-1,1 0-1,1 0 0,-2 0-3,0 0 0,0 0 0,0 0-5,0 0-8,0 0-9,0 0-10,0 0 10,0 0 18,0 0 8,0 0 1,0 0 4,0 0 2,0 0 1,0 0 0,0 0-4,0 0-2,0 0 4,0 0-3,0 0 6,0 0 4,0 0 4,0 0 0,0 0-2,0 0-3,0 0 1,0 0-3,0 0-6,0 0 1,0 0-1,0 0-2,0 0 2,0 0 4,0 0 6,0 0 0,0 0 5,4 0 5,5-2 2,3-4-6,4 0 12,2 0 4,0-1 7,1 3-5,3 4-3,1 0-9,-1 11-6,-1 5-2,-5 3-10,-5 3-1,-4 0 0,-5 3-6,-2-1 4,0-3-4,-8-1 0,-2-7-1,1-1 0,-3-5-11,1-5-25,0-2-36,-3 0-55,-1-11-41,3-5-172,2-4-316</inkml:trace>
  <inkml:trace contextRef="#ctx0" brushRef="#br1" timeOffset="358627.7973">21076 12662 1042,'0'0'178,"0"0"-114,0 0 50,0 0-16,62-27-26,-34 25-37,4 2-34,0 0-1,2 0-3,-1 0-75,0 0-85,-3 0-179,0 0-201</inkml:trace>
  <inkml:trace contextRef="#ctx0" brushRef="#br1" timeOffset="358695.6142">21504 12639 1219,'0'0'144,"0"0"-130,0 0 75,0 0 10,0 60 8,0-29-60,0 1-25,0 0-3,4 1-8,1-5-11,1-1-5,1-3-34,1-4-34,0-3-108,1-9-120,1-5-246</inkml:trace>
  <inkml:trace contextRef="#ctx0" brushRef="#br1" timeOffset="359134.6554">21822 12690 795,'0'0'256,"0"0"-248,0 0 35,0 0 63,0 0-19,0 0-44,11-28-33,-11 24-6,0 4 14,1-3 17,1 1 0,2 1-5,1 1 6,3 0-11,5 0-10,2 15-1,3 7 2,-4 7 2,-5 5-12,-9-2-2,0 1-4,-14-1-4,-10-5-11,-6-5-23,2-9-14,3-10 7,5-3 6,7-8 34,5-12 5,6-2 24,2 0 18,0 0 14,3 6 10,6 5-15,0 4-15,-1 7-8,4 0-16,4 3-9,2 12-1,5 1-2,-2 4 1,1-1-1,-1-1-1,-2 2-34,-4-3-73,-1-5-147,-5-5-228</inkml:trace>
  <inkml:trace contextRef="#ctx0" brushRef="#br1" timeOffset="360291.2199">22396 12746 151,'0'0'576,"0"0"-490,0 0-18,0 0 37,0 0-12,0 0-12,-4-19-25,4 17-10,0 0 5,0 1-9,0-2-5,0-1 2,0 2-10,-1-2-3,1 1-2,0 3-6,0-2 6,0 2-8,0 0-5,0 0-3,0 0-8,0 6-5,0 9 5,0 8 4,0-1 4,0 1-3,2-1-2,3-2 2,2 0-3,2-4-1,4-3 2,1-2-1,4-3 1,2-4 2,-1-2-1,0-2-3,-4 0-1,-2 0 0,-3-9-2,-3-3-1,-2-2-4,-4-1 4,-1 0-7,0 1 9,0 3 2,0 1-1,0 6 4,0 1-3,-1 1-1,0 2-2,0 0 1,1 0-3,-1 0-5,-2 0 1,1 0 2,-2 5 5,4 3-1,0 1 2,0 1 0,0 2 5,2 0 2,6 0 0,2-3 0,1 0 1,3-2-5,3-3 2,1-3 2,-1-1-1,-3 0 0,-1-1 1,-3-8 3,0 1 3,-3-2-3,-1-1-2,-2 1-3,-3-2 0,-1 2-4,0 0 0,0 0-2,0 2 2,-3 1-1,-3 1 0,-1 0-1,-1 1-5,1 0-1,0-1-13,2 3-13,2 1-23,1 1-32,2 1-20,0 0 3,0 0-62,0 0-14,0-1-100,0-1 60,0-5-82</inkml:trace>
  <inkml:trace contextRef="#ctx0" brushRef="#br1" timeOffset="361534.6114">22402 12733 150,'0'0'887,"0"0"-760,0 0-39,0 0 19,0 0-36,0 0-32,5 51 21,4-23-30,2 2-7,-1-3-7,-1 1-8,-2-3 0,0-3-1,-2-4-6,-3-3 0,1-5 1,-2-6-1,-1-2 3,0-2-4,0 0-5,0 0 0,0-6-1,-5-6 5,-1-1-2,3-6 1,3-2 1,0 0 1,0 2 1,0 3 10,7 3 13,1 4 2,2 1-2,-1 4-4,0 2-4,2 2-1,1 0-5,2 1-2,1 10 1,-1 2-3,2 1 1,-4 0-2,0 1-4,-2 0 0,-5-2 1,0 0-2,-4-1 0,-1-5-4,0-3-7,0 0-6,0-1 3,-1-2-5,-5-1 2,3 0 3,-2 0 12,0-10 0,1-1 2,4-2 0,0-2 1,0 1 5,0 0 5,3 1 2,5 2 2,-1 1 1,2 6 0,-4-2-3,1 6 1,3 0-9,0 0 1,4 0-4,0 8 4,1 2 5,-3-1-3,-1 1 0,0-1 1,-2 0-1,0 1-2,-1 2-1,-2 2-2,-1 0-3,-2-2 0,-1-1 0,-1 1 1,0-2 1,0 0-2,0-3-4,0 0 3,0-5-12,0 0-21,0 2-24,0-2-9,-3-1-47,-1-1-110,1 0-93,0 0-144</inkml:trace>
  <inkml:trace contextRef="#ctx0" brushRef="#br1" timeOffset="362549.2045">22323 12861 515,'0'0'527,"0"0"-466,0 0 6,0 0 96,0 0-49,0 0-63,-4 3-43,16 16 7,1 4 22,1 2-10,-2-1-10,-3-3-2,-2-4-8,-1-2-3,-2-5-1,2-3-1,-3-5 4,-1 1-3,-2-3-3,0 0-4,0 0 0,0-7-5,0-4-13,-5-3-12,-1-3 8,-1-6 11,0 1 1,5-5 10,2 2 4,0 5 1,0 2 9,9 4 15,1 4 6,3 3-7,1 1-2,-1 4 7,1 2-10,4 0-6,0 8 0,5 5-1,0 6 7,1 0-5,-3 0-10,-3 1 4,-4-1-8,-3-2 1,-4 0-3,-4-5 2,-3-2-2,0-3-5,0-2-7,0-3-5,0-2-1,-1 0 5,-4 0 6,1-11 5,0-1 3,1-5-2,1-4 1,2 1 1,0-3 1,0 1 7,5 3 2,3 2 6,2 4 1,-1 3-2,0 6 3,2 1 0,2 3-8,4 0 1,3 0 0,1 10 5,1 6 2,-2 3 3,-1 3 1,-5 0-7,-5 1-11,-4 2-3,-1-2 2,-4-3-4,0 0-2,0-6-13,-2-3-25,-1-3-18,-1-1-9,-1-4-72,1-2-110,-1-1-108,1 0-202</inkml:trace>
  <inkml:trace contextRef="#ctx0" brushRef="#br1" timeOffset="365331.4009">23053 12882 404,'0'0'317,"0"0"-252,0 0 30,0 0 26,0 0-17,0 0-23,-40-33-24,40 33 3,0 0-3,0 0-27,0 13-21,0 5 17,4 3 12,1 3-10,3 2-4,-1-3-10,0-1-4,-2-4-9,-2-2 0,-2-6-1,2-5-4,0-3-6,-3-2 2,5 0 6,0 0 2,4-9 9,3-4-7,1-4-1,-2-4 1,-1-1 0,-1-2 0,-3 4-2,0 2 1,-2 5 4,0 6 12,-3 4-2,1 1-7,-2 2-8,2 0-1,1 6-6,2 8-4,3 5 11,1 2 4,0 1-1,0-2 1,1-2-4,-2-4 1,0-3 2,0-3-3,-1-5 7,0-2-2,0-1-1,0 0 7,1-2 0,-2-11-3,-2-4 0,-2-3-2,-2-3 0,0-1-2,0-3 3,-2 2-7,-2 5-1,-1 2 1,0 6 0,1 6-11,4 2-9,-3 2-34,3 2-55,-1 0-91,1 0-127,0 0-285</inkml:trace>
  <inkml:trace contextRef="#ctx0" brushRef="#br1" timeOffset="365862.7547">23360 12576 1147,'0'0'169,"0"0"-149,0 0-6,0 0 10,11 79 75,-4-31-34,-1 2-50,-2-1-6,2-2 6,-2 0-6,-1-7-1,0-5-8,-2-8-2,0-9 2,1-7-1,-2-5 0,0-5-4,2-1 3,-2 0 2,0-9 3,0-6-3,0-6 1,0-3-2,5-3 2,2 2 2,0 2 11,2 9 6,0 2 8,0 7 0,0 5-10,4 0-7,4 8-6,3 10 1,1 8-1,-5 1 0,-7 1-5,-4-1-1,-5-2 1,0-6-1,-8-2-4,-5-4-5,-1-6-5,0-4 10,-2-3-2,2 0-2,0-4 8,4-8 1,1 0 0,1 0 0,2-2-5,0 0-21,1 1-29,2 3-50,2 4-136,1 4-173</inkml:trace>
  <inkml:trace contextRef="#ctx0" brushRef="#br1" timeOffset="366253.4134">23859 12913 624,'0'0'688,"0"0"-562,0 0-21,0 0 3,0 0-49,0 0-23,-12 38-2,-10 6 11,-4 4-8,1-2-18,2 1-16,1-3-2,5-3-1,3-7-8,4-6-17,3-9-24,1-7 1,3-6-36,-1-6-108,3 0-96,1-8-114,0-11-268</inkml:trace>
  <inkml:trace contextRef="#ctx0" brushRef="#br1" timeOffset="366653.2703">23957 13002 1195,'0'0'204,"0"0"-123,0 0 49,0 0-35,0 0-28,0 0-18,14 43-15,-14-7 20,0 5-5,-8 4-8,-3 0-11,-1 1-18,-1-1-6,4-3-6,2-4 0,1-5 0,1-3 0,2-5 0,-2-4-15,0-3-40,-1-7-48,-3-4-30,-2-5-56,0-2-250,0-9-286</inkml:trace>
  <inkml:trace contextRef="#ctx0" brushRef="#br1" timeOffset="384173.2996">19572 7886 16,'0'0'20,"0"0"-11,0 0 3,0 0-7,0 0-1,0 0 0,0 0-2,0 0-2,-30-9 1,23 9 0,-2-4 0,2 2-1,1 2 1,-1-1-1,0 1 2,1-1-1,0-1-1,2 2-1,-1 0 1,1 0 2,-1 0-2,2 0-1,-1 0 1,1 0 0,-1 0 0,2 0 1,0 3-2,-1 0 1,1 1 0,1-2 0,0 1 0,-1 1 0,2 1 1,-2-1-1,1 1 1,0 1-1,-2-1 0,3 1 0,-1-2 0,1-1 0,0-1-2,0 0 1,0-1 1,0 0 1,0 1-1,0-1 0,0 0 0,0 0 0,0-1-1,0 1-3,0 0-2,0 0-8,0-1 1,0 3-14</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47:23.740"/>
    </inkml:context>
    <inkml:brush xml:id="br0">
      <inkml:brushProperty name="width" value="0.05292" units="cm"/>
      <inkml:brushProperty name="height" value="0.05292" units="cm"/>
      <inkml:brushProperty name="color" value="#FF0000"/>
    </inkml:brush>
  </inkml:definitions>
  <inkml:trace contextRef="#ctx0" brushRef="#br0">5535 3237 32,'0'0'973,"0"0"-927,0 0 52,0 0 44,0 0-59,0 0-33,0 0-24,-19 87 36,6-27-6,-5 3-36,0 2-8,-3 0-3,1-5-7,2-8-2,4-12-2,3-12-35,6-11-36,1-10-22,3-7-19,-1-4-28,2-19 27,0-12-50,0-7 5,0-10 17,0-4 34,5 1 40,1 4 69,4 4 42,3 4 12,4 3 50,5 3 47,3 5-33,1 5-2,-2 7-21,-6 9 19,0 7-33,-1 4-41,-2 12-14,-1 11 2,-5 6 3,-6 5-7,-3 3-18,-14 3-4,-10-1-2,-5-4-7,-2-6-22,1-8-32,7-8-25,9-6-43,5-7-20,7 0-11,2-7-61,12-10-163</inkml:trace>
  <inkml:trace contextRef="#ctx0" brushRef="#br0" timeOffset="290.261">5899 3455 675,'0'0'407,"0"0"-400,0 0 112,0 0-26,0 0-48,0 0-23,23-2-17,-9 2-3,2 0-1,1 0-1,2 0-3,4 0-26,-1 0-29,-1 0-93,-2-2-62,-6 0-154,-5 0-114</inkml:trace>
  <inkml:trace contextRef="#ctx0" brushRef="#br0" timeOffset="436.5465">5940 3534 755,'0'0'125,"0"0"12,0 0 83,0 0-135,0 0-25,0 0-35,-9 13-25,21-9-16,10 1-87,10-5-181,14 0-272</inkml:trace>
  <inkml:trace contextRef="#ctx0" brushRef="#br0" timeOffset="1488.102">5599 3447 817,'0'0'204,"0"0"-167,63-61 62,-22 52 13,4 7-55,-4 2-3,-6 11-20,-14 12-24,-13 10-4,-8 3-3,-27 9-3,-20 3-8,-15-1-26,-11-7-32,-2-12-46,9-16-1,14-12 53,16-20 60,23-20 39,13-11 82,28-5-4,29 0-48,23 6-1,15 7-8,5 14-13,-9 14-3,-20 15-17,-21 10-12,-23 23-15,-26 13 0,-15 10 2,-45 12-2,-29 6 0,-20-5-3,-8-13-9,7-19-10,17-21-10,27-16 22,28-8 10,31-24 3,24-16-3,50-13-25,39-8-33,36-5-46,26 8-78,13 12-84,5 10-85,3 7 121</inkml:trace>
  <inkml:trace contextRef="#ctx0" brushRef="#br0" timeOffset="1995.2624">7906 3041 1341,'0'0'24,"0"0"-19,0 0 47,0 0-24,-7 74 32,-2-21 5,-1 6-42,-3 0-15,-5-1-6,-2-2-2,0-9 0,-1-5-15,2-13-30,6-9-18,2-11 15,4-9 18,4-2 30,-1-14 9,4-2 14,0 2 23,5 3-11,11 4 10,5 5-22,5 4-12,3 0-2,-1 4-4,4 8-4,-2 0 3,-1 1-4,-3-1-2,-2-3-30,-3-3-33,-7-2-50,-5-4-93,-5 0-95,-4-2-98</inkml:trace>
  <inkml:trace contextRef="#ctx0" brushRef="#br0" timeOffset="2202.64">7902 3313 793,'0'0'159,"-18"-57"-86,16 34 132,2 2-77,0 2-24,2 4-18,11 3-46,4-1-18,10 4-14,5 2-8,6 3-1,-3 3-3,-1 1-30,-5 0-54,-4 5-59,-6 4-121,-11 0-170,-8-1-196</inkml:trace>
  <inkml:trace contextRef="#ctx0" brushRef="#br0" timeOffset="2377.4065">7993 3101 1293,'0'0'30,"11"-70"72,3 42 38,1 9-71,-2 10-38,0 9-27,3 0-4,4 18-15,3 8-31,-3 5-68,-5 3-58,-2-3-134,1-5-199</inkml:trace>
  <inkml:trace contextRef="#ctx0" brushRef="#br0" timeOffset="2909.4569">8487 3543 245,'0'0'989,"0"0"-977,0 0 46,0 0 25,0 0-50,0 0-33,-85 15-5,53 17-1,7 3-12,6 3-5,9-3-29,10-10-28,0-6-18,12-11 34,8-8 37,3 0 27,2-20 38,0-5 49,-3-5 14,-3 0-41,-5 4 4,-5 8-12,-6 9 6,-3 9-7,0 4-39,0 27-12,0 16-4,1 16 4,3 8 2,1 2 0,-2 1-1,-3-5 0,0-9 0,-5-10 3,-6-15-4,-3-11-1,2-10 1,-4-14 7,2-4 19,-2-20 21,1-11-8,6-15-15,9-10-15,0-12-8,25-9-1,9-6-35,12 2-56,8 7-117,10 9-111,9 16-235</inkml:trace>
  <inkml:trace contextRef="#ctx0" brushRef="#br0" timeOffset="3207.0644">9119 3475 1055,'0'0'41,"0"0"115,0 0-23,0 0-72,0 0-17,0 0-25,67-9-15,-40 14-4,-2 0-7,-2 3-81,-8 2-80,-4 1-170,-11 4-211</inkml:trace>
  <inkml:trace contextRef="#ctx0" brushRef="#br0" timeOffset="3308.4533">9160 3633 324,'0'0'948,"0"0"-939,0 0 31,71-61-36,-30 49-4,8 1-187,5 5-310</inkml:trace>
  <inkml:trace contextRef="#ctx0" brushRef="#br0" timeOffset="3660.8621">10724 2709 1262,'0'0'189,"0"0"-187,0 0 42,0 0-23,-2 81 29,2-18 9,0 3-9,-3 1-33,-6-6-15,-1-4-2,2-8-16,4-8-35,4-11-57,0-12-70,0-10-85,0-8-185,6-15-118</inkml:trace>
  <inkml:trace contextRef="#ctx0" brushRef="#br0" timeOffset="3893.8526">10700 2801 659,'0'0'55,"1"-69"64,12 46 29,3 4-25,5 10-6,1 6-43,4 3-28,1 9-9,-4 13-11,-5 8-3,-12 7-17,-6 1-5,-15 2-2,-17-4-1,-7-4-35,0-6-11,4-8-30,9-5-54,7-6-7,9-5-38,10-2 1,0 0-100</inkml:trace>
  <inkml:trace contextRef="#ctx0" brushRef="#br0" timeOffset="4337.6532">11179 2780 942,'0'0'40,"0"0"63,0 0-26,-43 57-57,11-13 31,-2 3-33,5 0-9,5-3-2,11-6-5,9-7-2,4-10-3,10-10-3,18-11 6,9 0 3,5-18 0,2-13 3,-1-8-1,-7-7-5,-7-3-12,-8-5-6,-11-4-16,-10-3 7,0 2-2,-17 7 8,-6 9 21,-2 10 12,1 12 12,7 6 46,4 9-13,4 6 22,0 0-11,2 26-32,2 20-8,1 20 23,4 17 7,0 8-33,0 2 6,2-5-20,3-9-8,3-9-3,4-10-20,2-11-47,4-12-105,2-13-131,-1-15-333</inkml:trace>
  <inkml:trace contextRef="#ctx0" brushRef="#br0" timeOffset="4586.2811">11662 2794 1012,'0'0'67,"0"0"2,0 0 69,0 0-82,1 54 42,-4-18-23,-5-3-45,1 0-25,3-3-5,2-2 0,2-4-68,0-4-66,0-6-134,0-8-73,0-6-230</inkml:trace>
  <inkml:trace contextRef="#ctx0" brushRef="#br0" timeOffset="4754.1442">11641 2872 551,'0'0'490,"0"0"-470,13-54 167,-12 53-57,3 1-52,5 14-66,7 9-9,6 7 12,4 0-8,-1 0-5,-1-3-2,1-3-68,-2-4-19,1-5-86,-2-8-73,-3-7-133</inkml:trace>
  <inkml:trace contextRef="#ctx0" brushRef="#br0" timeOffset="4935.7496">11966 2810 499,'0'0'390,"-13"-81"-297,1 53 86,1 11-10,4 8-39,3 7-25,1 2-54,-1 21-41,-1 14-7,-1 12 11,0 6 2,4-3-15,2-5-1,0-2-26,2-4-74,10-8-91,2-7-130,1-12-390</inkml:trace>
  <inkml:trace contextRef="#ctx0" brushRef="#br0" timeOffset="5431.7999">12228 2791 868,'0'0'0,"0"0"14,0 0 61,0 0-19,0 0-14,0 0-19,68-12 10,-40 8 37,2-2-6,-4 0-18,-3 0-5,-6-1-5,-5 2-13,-5 1-12,-6 4-4,-1 0-5,0 0-2,-3 10-21,-12 7-6,-4 8 17,-6 3 0,-4 1-1,2 2 10,1-2-7,3-4-26,4-6-21,7-8-29,7-5 54,5-6 30,0 0 7,0-2 83,0-6-33,3-3-18,1 1-1,1 2-9,0 2-5,-1 3-11,2 2 3,2 1-7,5 1-9,3 10 0,3 3 0,0 0 0,3 1 0,2 2-22,3-2-16,2-1-81,-3-1-138,-4-2-354</inkml:trace>
  <inkml:trace contextRef="#ctx0" brushRef="#br0" timeOffset="5992.6339">10373 3326 792,'0'0'105,"0"0"-35,100 14 150,3-6-46,41-2-40,36-4-43,27-2-26,17-2-21,10-6-21,-8-1 4,-12 0-1,-23 3-25,-32 0 2,-26 0-3,-27 4-12,-31 1-36,-29 1-38,-30 0-143,-16 0-222,-36 6-395</inkml:trace>
  <inkml:trace contextRef="#ctx0" brushRef="#br0" timeOffset="6411.4913">11442 3698 1299,'0'0'2,"0"0"-2,0 0 56,-81-1-34,31 27 15,-7 14-12,7 8-15,7 6-6,16 2 2,17-2-2,10-7-4,12-9-6,18-12-24,5-12 12,0-8 18,-4-6 0,-4-4 8,-7-14 27,-6-3 25,-6-3 2,-8 1-27,0 2 2,-15 1-32,-11 5-5,-8 9-6,-3 6-16,-1 0-5,7 17-24,9 3-13,10 3-14,10 0-27,2-4-74,7-4-130,14-6-150</inkml:trace>
  <inkml:trace contextRef="#ctx0" brushRef="#br0" timeOffset="6766.0411">11809 3834 1252,'0'0'7,"0"0"30,0 0 88,0 0-82,0 0-21,-86-41-21,57 63-1,5 7-5,9 5 1,10 1-9,5-2-3,0-4-3,16-7 2,4-7-5,2-9 13,-1-6 9,0 0 0,-2-17 9,-4-6 3,-3-5 21,-5-4-2,-4-2-7,-3 3-3,0 4 8,0 8-22,-10 6-6,-2 7-2,-1 6-23,-4 0-58,-3 9-49,2 7-100,6-1-234</inkml:trace>
  <inkml:trace contextRef="#ctx0" brushRef="#br0" timeOffset="7251.4471">12569 3766 1158,'0'0'33,"0"0"-33,0 0 108,0 0-38,0 0-30,0 0-40,-57-53-1,27 62-2,2 10-2,2 5 0,6 6 1,8-1-12,5-1-1,7-4-4,0-3 9,3-8 6,8-5-3,-2-5 9,0-3 0,2-2 15,1-13 6,0-7-9,1 1-1,-2-2-4,-3 6-2,-3 4 16,-2 5 14,-3 6 2,0 2-6,0 0-16,0 8-15,0 10-6,-6 8 6,2 2 2,0-2 1,4-4-2,0-4 0,11-4-1,15-9-6,11-5-54,15-1-96,9-20-297</inkml:trace>
  <inkml:trace contextRef="#ctx0" brushRef="#br0" timeOffset="8595.6286">15755 3510 610,'0'0'284,"10"-54"-182,-6 20 5,0-6 10,-4-2-67,0 2-16,-8 5 39,-9 11-17,-1 11-39,-2 12 14,-1 3-20,0 23-11,3 12-4,3 8 1,6 1 1,6-3-7,3-8-24,0-9-9,7-11 8,7-7 13,-1-8 12,2-4 9,2-16 3,0-9 8,-2-3 3,-1 0 22,-5 6 24,-4 10-12,-3 10 4,0 6 2,2 2-43,-1 17-11,3 10 0,0 7 1,0 1 0,1 0-1,1-4-4,2-4-38,4-4-48,6-7-35,2-9-80,2-9-137,1-8-467</inkml:trace>
  <inkml:trace contextRef="#ctx0" brushRef="#br0" timeOffset="8816.7122">16180 3396 789,'0'0'384,"0"0"-333,0 0 65,0 0-20,69-2-20,-44-2-31,2 0-45,-1 3 0,-2 1-89,-7 0-87,-10 3-219</inkml:trace>
  <inkml:trace contextRef="#ctx0" brushRef="#br0" timeOffset="8947.2312">16181 3534 1363,'0'0'8,"0"0"20,0 0 9,80-34-37,-39 31-42,13 3-236,12 0-460</inkml:trace>
  <inkml:trace contextRef="#ctx0" brushRef="#br0" timeOffset="9496.6333">17067 3333 1004,'0'0'58,"0"0"-46,0 0 155,5-54-81,-4 44 8,0 1-19,3 3-39,-1 4 5,3 2-14,2 0-18,3 15-9,1 11 2,-4 9-1,-8 6-1,0 5-3,-19 1-26,-9-2-25,-3-3-18,-1-6 7,3-12 3,6-14 12,6-10 35,6-6 15,6-16 72,3-4 34,2 2-7,0 3-25,3 6-22,5 7-10,0 8-17,4 0-18,6 4-7,4 11-3,7 6 2,4 4-13,3 3-40,1 0-87,6-3-116,2-5-308</inkml:trace>
  <inkml:trace contextRef="#ctx0" brushRef="#br0" timeOffset="9891.5124">18180 3331 780,'0'0'126,"95"-100"-124,-30 39 91,1-5 12,-9-2-19,-14 4 18,-18 6-69,-13 10 11,-12 15-10,0 12 14,-5 14 1,-17 7-26,-7 28-25,-4 25-4,1 24 4,5 17 1,6 7 1,6-2-2,-1-6 0,4-11 0,0-11-57,2-12-31,0-12-47,-2-15-101,-3-11-127,-3-15-114</inkml:trace>
  <inkml:trace contextRef="#ctx0" brushRef="#br0" timeOffset="10387.9878">18149 3518 180,'0'0'649,"43"-55"-622,6 32 70,12 0 12,7 4 13,-4 5-32,-10 4-41,-13 5-23,-15 5 15,-10 0-22,-7 0-15,-5 15-3,-4 6-1,0 6 1,0 3 1,0-3-2,0-2-3,8-5-12,5-5-9,1-5 1,1-7-6,-3-3 5,-3-8 5,-4-12 3,-5-5-26,0-1-13,-1-1 33,-10 1 15,2 3-6,3 2 13,4 8 0,2 2 18,3 5 29,15 3-25,4 3 2,6 0 4,-1 1 6,1 11 0,0 3-2,-4 2-4,-3 3-10,-4 0-1,-5 2-9,-7 1-5,-5-3-3,0-2 0,0-5-9,-7-6-7,3-7 14,1 0 2,1-15 23,2-7 5,0-4-6,5-5-9,12 0-13,2 3-17,8 2-79,7 4-137,5 5-315</inkml:trace>
  <inkml:trace contextRef="#ctx0" brushRef="#br0" timeOffset="11009.6957">19851 3178 1171,'0'0'168,"0"0"-159,0 0 151,0 0-98,0 0-48,0 0-8,-9 80 11,3-34-15,-1-2 2,4-1-4,3-6-14,0-8-29,0-6-11,1-10 11,5-9-2,3-4 28,3-9 17,4-14 5,4-7 0,-2-2 6,-2 3 13,-4 3 2,-3 6 5,-3 8 7,-3 6-13,-1 6-9,0 0-16,5 11-7,1 8 3,4 7 4,0 4 0,-1-1 3,1-4-2,2-3-1,-1-6 0,3-4-1,-2-5-1,-1-7 0,-2 0 2,1-3 4,0-12 4,-1-5-1,-4-5-2,-4-4-3,-3-1 4,0-1-6,0 2-5,-7 4-13,2 7-30,2 7-6,3 8-41,0 3-101,10 3-174,12 7-218</inkml:trace>
  <inkml:trace contextRef="#ctx0" brushRef="#br0" timeOffset="11881.8115">20406 3313 1137,'0'0'192,"0"0"-180,0 0 58,0 0-29,-68-41-8,41 60-17,0 6-16,8 9-1,8 0-1,10-2-8,1-3-23,11-5-9,7-6 2,4-8 3,-1-6 18,-1-4 13,-1-7 6,-3-14 7,-3-5 6,-4-5 14,-2 1 6,-5 2 8,-2 6 0,0 6 0,0 7-10,0 6 0,-2 3-15,2 7-16,-2 14-16,2 7 12,0 5 1,0 0-23,7-3-42,10-3-30,4-7-23,1-7-92,3-9-103,-3-4 3,-3-10 87,-4-14 226,-2-7 244,-6-3 4,-2-3-27,-5 2-46,0 3-40,0 9-44,-3 7-12,-3 7-15,3 8-20,1 1-28,2 11-16,0 13-18,2 9 18,9 4 2,3-2-1,2-3 0,1-8-1,0-5-2,-3-6-14,-4-8 12,0-5-1,-3 0 5,2-15 14,0-9 0,1-8-6,-1-4-3,0-1-4,-4 1-1,-1 5-13,0 10-30,-4 10-17,1 9-47,2 2-43,3 16-101,3 6 122,4 2 27,-1-2 102,6-5 14,3-5 110,6-7 41,5-5-2,1 0-12,-1-9-43,-6-6-22,-6-1-13,-10 1-22,-6 0-8,-4 1-19,0 3-16,-9 4-6,-8 6-2,-5 1-8,-3 8 0,1 15 3,4 6 0,7 5-1,8-1 5,5-3 1,7-3-3,23-8-5,13-6-11,14-7-90,7-6-137,-2-3-563</inkml:trace>
  <inkml:trace contextRef="#ctx0" brushRef="#br0" timeOffset="13148.4096">15616 4092 1033,'0'0'31,"0"0"71,0 0 39,0 0-62,0 0-11,0 0-48,-6-12-11,6 12-4,0 0-4,0 0 0,0 0-1,0 0-1,0 0 1,0 0 0,0 0 3,0 0-2,0 0 5,0 0-1,0 0-2,0 0-1,0 0-1,0 0-1,0 0-2,0 0-1,0 0-1,0 0 1,0 0-2,0 0 2,0 0-1,0 0 4,0 0 0,0 0 1,0-1 0,0-1 6,0 0-1,-3-2 1,-3 2 4,-4 1-1,-5 1-7,-4 3-3,-3 22-3,3 14-6,5 10 7,10 5 2,4-1 3,2-9-3,14-10 0,1-7 0,0-10-3,-1-11-1,-2-6 0,0-1-11,0-21 11,-2-7 2,-4-4 2,-4-6 5,-4 1 2,0 3 1,-7 2 7,-4 7 7,3 11 6,3 5-7,4 10-3,1 0-18,0 13-3,5 15-8,6 11 11,5 7 0,0 2 1,0 2-1,-2-5 0,0-4 0,1-7-5,3-7-50,6-11-46,6-9-92,1-7-97,3-7-173</inkml:trace>
  <inkml:trace contextRef="#ctx0" brushRef="#br0" timeOffset="13331.4534">16027 4294 644,'0'0'145,"0"0"-31,0 0 68,0 0-47,0 0-40,66-8-39,-37 7-37,2 0-19,-1 1-11,-8 0-80,-7 4-189,-11 7-306</inkml:trace>
  <inkml:trace contextRef="#ctx0" brushRef="#br0" timeOffset="13470.5094">16105 4440 1317,'0'0'17,"0"0"29,0 0 43,62-13-60,-28 10-29,3 0-60,3 0-106,-1-2-187,-2-5-362</inkml:trace>
  <inkml:trace contextRef="#ctx0" brushRef="#br0" timeOffset="13906.2943">16777 4153 1038,'0'0'153,"0"0"-105,0 0 60,0 0-72,0 0 31,3 87 34,1-36-68,0 5 11,3 3-18,-1-2 2,0-1-19,-1-8-7,-2-10-2,0-7-13,-1-13-29,-1-7-14,-1-10-57,1-1 10,0-20 56,2-13-25,-2-13-12,-1-12 37,0-8 10,0-6 3,0 1 32,0 5 2,0 9 32,4 10 59,8 10-45,4 12 31,0 10-5,3 10-32,2 5-3,3 11-12,-2 13-5,-3 8-3,-10 4-13,-9 3 1,-1 2-5,-20-4-20,-10-4-43,-3-7-26,-1-9-88,-3-7-101,4-10-220</inkml:trace>
  <inkml:trace contextRef="#ctx0" brushRef="#br0" timeOffset="14378.4558">18615 4264 798,'0'0'112,"70"-105"-92,-30 46 13,-5-2 77,-9 3 49,-14 2-111,-12 11 11,-9 8-24,-14 11-13,-5 16-12,-3 10 3,-2 21-13,2 26 1,4 22-1,10 15 6,6 9 6,4-3-6,1-1-6,1-4 0,-2-9 0,-1-12-52,1-17-14,2-14-112,-2-16-31,0-13-123,-1-4 0</inkml:trace>
  <inkml:trace contextRef="#ctx0" brushRef="#br0" timeOffset="14991.8368">18445 4467 343,'0'0'136,"-9"-77"19,14 49 38,27 4-67,14 8 2,12 3-26,4 8-27,1 4-23,-8 1-12,-10 0-16,-13 0-5,-9 6-12,-9-1 0,-7 1-6,-6 0 0,-1 5-1,0 3 0,-2 1 0,-4 2 0,2 0-1,4-2 1,0-3-2,0-1-17,8-8 2,2-3 5,1 0 4,-1-3 0,0-11 3,-6-4 1,-4-4-1,0 0-7,0-1-7,-9 2-5,-1 7-14,2 3 28,2 6 10,3 3 2,3 1-2,0 1 3,1-2 18,14-1-6,5-3-9,3 1 6,-4-2 7,-4 2 4,-5-1-6,-1 0-1,-4-1-7,1 1-3,0 0-3,-3 2-1,1 0-2,-3 4 0,4 0-4,4 6-8,6 15 12,1 4 9,0 6 8,-4 2-7,-3-1 7,-4 2 0,-5-1-8,0-6-5,0-6-1,-5-10-2,-2-5 0,3-6 0,-2-7 19,4-13 26,2-13-4,0-7-29,9-3-13,14-5-14,9 1-57,4 2-63,7 5-218,4 7-402</inkml:trace>
  <inkml:trace contextRef="#ctx0" brushRef="#br0" timeOffset="16230.2096">20286 3981 985,'0'0'104,"-29"-56"-59,20 43 155,6 7-75,3 6-28,0 31-77,1 17-18,5 19 31,-2 6-15,-4 2-10,0-5-4,-3-1-3,-4-8-1,4-7-17,3-10-31,0-15-18,5-11-20,7-11-13,2-7-30,2-2-29,-1-12-41,1-9-33,4-2 98,4-3 44,0-3 75,1 0 15,-3 0 131,-6 1 78,-5-1-16,-8 0-33,-3 3-15,-1 5-50,-12 6-5,-3 7-37,-1 6-33,0 4-20,-1 16 0,0 15-4,4 7-5,3 4 8,6-2-15,5-4-23,0-7-6,12-6 6,3-11-8,0-10 17,2-2 29,-3-12 1,0-9 8,-1-1 2,-4-1 9,-4 8 24,0 2 0,-3 9-6,-2 1-5,0 3-19,0 0-13,0 7-15,4 6 10,5 2 5,3 1-8,5-3-14,5-2-1,4-8-3,5-3 13,0 0-1,-2-16 2,-5-3 12,-4-4 0,-6-2 4,-6-1 3,-5-3 3,-3 4 1,0 1 10,0 8 6,0 7 9,-2 7 19,1 2-16,-2 13-30,1 19-1,-1 16-1,1 12 4,2 8 10,0 1-5,0-3-4,0-7-10,0-9 1,2-10-3,2-10-9,-3-10-24,-1-11-31,0-9-48,0-2 19,0-18 25,0-10-75,-3-8 29,-6-6 21,0-11-10,-1-8-54,-2-6 18,2 3 38,6 5 101,4 12 138,0 11 84,15 9-28,3 9-44,1 11 16,-1 9-69,3 2-30,3 23-27,-3 10 1,-5 5-2,-6 3-29,-10-1-8,0 1-2,-20-4-29,-11-5-76,-8-12-106,-5-14-216</inkml:trace>
  <inkml:trace contextRef="#ctx0" brushRef="#br0" timeOffset="17018.1738">21763 3234 907,'0'0'107,"0"0"24,0 0 43,0 0-91,0 0-48,0 0-35,-5 20 0,5 14 3,0 2-2,0-3-2,0-4-4,0-4-29,2-8-24,3-7-1,2-8 2,4-2 10,4-6 38,2-13 7,4-3 3,-4-2-1,-3 2 4,-4 2 14,-4 6 7,-4 4 2,-1 5 10,-1 5-16,0 0-10,2 6-11,1 11-11,3 4 11,2 3 1,2-2 0,1-5 0,3-3-1,0-5 1,3-7-1,0-2 4,-3-3 3,-1-15 3,-2-3 2,-5-6 10,-5-3 3,-1-1 0,-4 2-9,-9 2-9,1 7-7,0 2-1,2 9-21,3 3-33,2 6-92,1 0-85,4 6-233</inkml:trace>
  <inkml:trace contextRef="#ctx0" brushRef="#br0" timeOffset="17216.151">22238 3286 998,'0'0'233,"0"0"-233,0 0 74,0 0-19,0 0-5,0 0-7,-1 65-35,-5-49-8,2-1-41,4-1-74,0-8-177,0-5-228</inkml:trace>
  <inkml:trace contextRef="#ctx0" brushRef="#br0" timeOffset="17361.8149">22265 3166 996,'0'0'275,"0"0"-275,0 0 67,0 0-31,0 0-36,0 0-46,17-27-191,-13 41-26,2-1-238</inkml:trace>
  <inkml:trace contextRef="#ctx0" brushRef="#br0" timeOffset="17723.8306">22371 3222 996,'0'0'212,"0"0"-210,0 0 77,0 0-16,0 0-8,0 0-25,55 78-27,-55-54 1,0 0-4,0-5-18,0-4-17,0-6-8,0-5-5,0-4-4,0 0 52,2-11 5,4-10-1,1-4 1,3 0 3,0 0 18,1 4-4,-1 3 17,1 4 4,-1 6 8,-1 3-4,0 5-8,3 0-23,3 4-16,-2 8-3,1 6-1,-2 3 4,-3 4-21,-2 0-50,-3 1-15,1-1-78,1-3-107,2-4-114</inkml:trace>
  <inkml:trace contextRef="#ctx0" brushRef="#br0" timeOffset="18286.1983">22893 3328 899,'0'0'70,"0"0"-54,28-68 53,-28 56 44,-4 5-21,-15 3-92,-6 4-1,-3 1-12,-1 15 4,2 6-11,7 2-13,8 1 5,8-4 15,4-4-4,2-5 7,14-6-7,2-6 16,6 0 1,1-15 9,2-9 1,-1-7-1,-2-5-4,0-6 2,-1-4 2,-4-6-6,-4-5 17,-8 0-2,-7 7 14,0 10 4,-3 16 10,-5 11 14,-3 13-49,-3 1-11,-2 23-8,0 16-1,5 11 8,8 5-5,3 3-1,7-2 3,12-8-1,6-5-17,2-10 2,2-12-10,1-9 9,-5-10 13,-1-3 8,-3-7 22,-5-12 21,-2-2 4,-3 0-5,-7 4 0,-1 5 12,-3 6 1,0 6-22,0 0-18,0 0-15,0 5-18,0 8 2,0 2 11,5 2-48,4 0-31,5-3-33,2-6-152,1-6-383</inkml:trace>
  <inkml:trace contextRef="#ctx0" brushRef="#br0" timeOffset="18445.5886">23246 3135 1352,'0'0'0,"0"0"2,0 0-2,0 0 0,0 0-14,0 0-144,10 13-164,-7 3-162</inkml:trace>
  <inkml:trace contextRef="#ctx0" brushRef="#br0" timeOffset="18772.617">23363 3219 296,'0'0'835,"0"0"-827,0 0 5,0 0 39,0 0-29,0 0 6,36 41-19,-33-26-6,-1-3-3,-2-1-1,0-2-5,0-5-40,0-2-7,0-2 33,0 0 19,0-13 44,1-3 12,5 1 15,1 0-3,1 5 3,-1 3 3,-1 1-32,0 6-28,2 0-14,2 6-11,1 9-12,5 4-23,-1 3-47,2 0-19,1-2-123,3-4-111,4-5-192</inkml:trace>
  <inkml:trace contextRef="#ctx0" brushRef="#br0" timeOffset="19275.5239">23800 3291 975,'0'0'54,"0"0"8,20-60 58,-20 48-47,-9 5-44,-7 7-29,-2 0-16,-2 15 4,1 11-1,0 8-14,6 3 10,6 2 13,7-2 1,0-7-3,3-5 3,10-8-5,-1-6 7,-1-7 1,1-4 5,-2 0 18,0-9 9,-1-6-5,0-6-4,-5 1-6,-1-2-6,-3 4 1,0 3 9,0 7 0,0 2-11,0 6-6,0 0-4,0 3-3,0 19-14,3 12 17,6 13 6,3 10 10,1 9-3,-5 6 14,-5-3 30,-3-4-7,-3-5-9,-17-6 1,-8-6-20,-5-8-4,-4-11-13,-4-9-5,3-15 0,2-5-10,10-26 10,11-15 2,14-17 7,3-14 11,26-12-6,10-8-14,3 1-5,0 8-11,-5 18-59,-6 23-83,1 21-71,-5 21-215</inkml:trace>
  <inkml:trace contextRef="#ctx0" brushRef="#br0" timeOffset="19674.3811">22634 4286 1299,'0'0'50,"0"0"-46,0 0 115,0 0-64,0 0-33,0 0-22,10 11-20,-6 1-48,0 3-67,6-4-112,0-3-210</inkml:trace>
  <inkml:trace contextRef="#ctx0" brushRef="#br0" timeOffset="19831.5594">22818 4299 1031,'0'0'349,"0"0"-342,0 0 121,0 0-48,0 0-39,0 0-37,0 0-4,3 27 0,-7-6-7,3-2-94,1-1-179,0-7-538</inkml:trace>
  <inkml:trace contextRef="#ctx0" brushRef="#br0" timeOffset="22013.9575">5098 5512 930,'0'0'301,"-9"-63"-299,-6 37 26,1 3 60,4 10-6,6 11 7,2 7-30,2 30-59,-2 20 2,-7 17 0,-8 10 1,-1-1-3,-5-4 0,3-9-3,4-14-32,6-17-18,7-15 9,3-13-3,0-9 39,0 0 8,11-14 43,5-2-17,2 1 43,4 3-41,1 6-4,5 4-6,-1 2-10,3 0-1,-1 6-3,-2 5 0,-1 1-4,-4-2-9,-1-2-28,-5-1-77,-3-3-62,-6-4-162,-7 0-301</inkml:trace>
  <inkml:trace contextRef="#ctx0" brushRef="#br0" timeOffset="22336.3279">5019 5661 1105,'0'0'76,"0"-65"-72,3 46 131,7 7-43,0 6-42,7 6-30,2 0-20,4 9-1,2 6-7,-5 4-52,-7 0-38,-11 2-69,-2-6 17,-13-7-2,-5-8 37,0-2 115,4-20 42,3-9 115,4-7 11,5-4 6,2-3-64,0 2-12,17 0-26,7 8-32,5 5-27,4 13-13,0 15-3,0 5-26,-4 28-98,-3 17-80,-5 9-163,-4 6-373</inkml:trace>
  <inkml:trace contextRef="#ctx0" brushRef="#br0" timeOffset="22800.7571">5617 5944 1025,'0'0'294,"7"-63"-282,-7 37 19,-16 8 38,-12 7-48,-6 11-21,-3 2-20,2 22-33,7 9-22,10 5-12,11 1 3,7-8-10,3-7 9,19-11 51,3-10 34,0-3 22,2-9 62,-3-11 48,-4-7-9,-1-2-30,-4-2-9,-3 7-15,-6 10-22,-4 8-4,-1 8-13,-1 29-27,0 16 0,2 17-3,3 12 6,1 3-2,-1-1-1,-3-5-1,-2-10-1,0-13-1,-7-14 0,-1-14-4,-4-17-2,-4-5-1,-2-20 7,-3-14 2,-2-13 2,8-12 1,6-13-5,8-11-1,1-8-21,21 5-52,15 8-100,14 14-106,7 14-218</inkml:trace>
  <inkml:trace contextRef="#ctx0" brushRef="#br0" timeOffset="23014.1459">6256 5847 971,'0'0'544,"0"0"-541,0 0 90,0 0-18,0 0-46,0 0-20,62-50-9,-51 50-23,1 8-65,-3 5-138,-3 1-166,-6 2-441</inkml:trace>
  <inkml:trace contextRef="#ctx0" brushRef="#br0" timeOffset="23154.2234">6159 6004 1111,'0'0'237,"0"0"-171,0 0 139,0 0-133,0 0-52,0 0-20,36-11-41,-11 11-108,2 0-139,3-3-376</inkml:trace>
  <inkml:trace contextRef="#ctx0" brushRef="#br0" timeOffset="24024.0141">7734 5315 1237,'0'0'81,"0"0"-32,0 0 105,0 0-83,0 0-39,0 0-27,-26 25-1,6 20-4,-1 0 1,1 1-1,1-6-1,4-6-5,3-9-16,6-10-4,4-7-4,2-8 13,0 0 17,0-4 18,11-9-4,4 1 3,4 1 11,1 5-5,3 4-9,4 2-10,1 0-1,1 10-3,-4 1 1,0-1-2,-2-2-29,-2-5-38,-1-3-102,-2 0-119,-2-9-224</inkml:trace>
  <inkml:trace contextRef="#ctx0" brushRef="#br0" timeOffset="24212.3055">7913 5437 948,'0'0'137,"0"0"58,0 0-9,-32-55-43,28 55-61,2 13-39,-4 18-22,0 12 25,2 9 9,-1 1-33,5-1-14,0-3-5,0-3-3,0-6-37,0-5-53,0-7-43,6-11-189,3-11-329</inkml:trace>
  <inkml:trace contextRef="#ctx0" brushRef="#br0" timeOffset="24506.7056">8582 5449 949,'0'0'278,"0"0"-193,0 0 60,0 0-76,0 0 3,-68 57-29,40-26-29,-6 3-10,-3-2-4,3-1-11,1-6-53,6-7-95,4-9-88,6-7-120,6-2-167</inkml:trace>
  <inkml:trace contextRef="#ctx0" brushRef="#br0" timeOffset="24711.1768">8273 5449 363,'0'0'461,"0"0"-333,0 0 68,0 0-31,0 0-40,0 0-43,0 0-39,53 35 25,-19 4-17,-1 3-23,-4 1-15,-8-1-8,-2-2-5,-5-3-35,1-3-80,-1-12-164,7-8-284</inkml:trace>
  <inkml:trace contextRef="#ctx0" brushRef="#br0" timeOffset="26122.3523">9081 5418 754,'0'0'334,"0"0"-299,0 0 98,0 0-42,-61-46-45,44 76-19,0 11-6,0 7-9,6 0-5,4-2-7,5-5 0,2-8-21,2-11-23,18-13 5,5-9 6,9-7 33,3-21 8,-3-10 1,-4-4 22,-7-3 23,-10 0-1,-11 3 9,-2 6-28,-2 7-7,-12 7 3,1 11-15,-3 10-15,0 1-1,-2 13-7,0 8-12,-1 3-24,3 2-40,3-1-22,9-2-40,4-5-106,7-3-143</inkml:trace>
  <inkml:trace contextRef="#ctx0" brushRef="#br0" timeOffset="26309.61">9375 5503 952,'0'0'330,"0"0"-286,0 0 143,0 0-86,0 0-55,0 0-27,4-18-19,-4 18-17,0 4-53,4 3-118,5-2-137,3-5-335</inkml:trace>
  <inkml:trace contextRef="#ctx0" brushRef="#br0" timeOffset="26513.8553">9614 5305 1370,'0'0'24,"0"0"66,0 0 26,0 0-73,7 67 7,-7-14-3,-6 1-12,-5-2-20,1-2-13,0-6-2,5-6-10,3-7-51,2-10-50,0-9-160,11-11-176</inkml:trace>
  <inkml:trace contextRef="#ctx0" brushRef="#br0" timeOffset="26918.9024">9904 5451 747,'0'0'124,"0"0"-79,14-56 123,-11 43-32,-1 3-27,2 3-23,-1 3-9,1 4-12,9 0-10,4 11-35,5 16-7,-1 5 13,-8 6-15,-10 2-8,-3 3-3,-10 3-4,-12-4-15,-8-4-27,-2-10-23,-1-10-32,4-10 22,7-8 28,4-4 46,7-13 5,6-6 45,5 2 29,0 0 3,4 5-11,10 3-9,9 7-21,2 6-20,4 0-10,3 4-6,-2 11 0,0 1-1,2-1-28,-1-1-55,1-4-82,1-7-88,0-3-125,-3-5-163</inkml:trace>
  <inkml:trace contextRef="#ctx0" brushRef="#br0" timeOffset="27158.3937">10284 5567 468,'0'0'315,"18"-78"-149,-17 45 12,-1 10-47,0 6-39,-5 9-38,-2 7-24,1 1-24,5 11-6,1 14 0,1 6 2,15 3 30,6 1 19,2-2 2,-3-1-9,-4-4-11,-4-1-18,-9-5-10,-4-4-2,0-4-3,-8-5-8,-8-3-25,-5-5-24,1-1-40,1-3-20,1-10-63,3-5-84,1-1-117</inkml:trace>
  <inkml:trace contextRef="#ctx0" brushRef="#br0" timeOffset="27317.2704">10278 5480 822,'8'-15'226,"1"0"-147,5 1 91,5 2-107,6 0-29,3 3-34,7 2-43,6 1-226,3-2-300</inkml:trace>
  <inkml:trace contextRef="#ctx0" brushRef="#br0" timeOffset="27731.6814">11138 5539 655,'0'0'312,"0"0"-206,0 0 118,0 0-105,0 0-34,-82 22-18,55 13-26,-1 6-19,3 2-7,0-2-10,0-3-5,2-5-6,0-4-43,1-6-69,3-8-44,4-9-100,10-6-222</inkml:trace>
  <inkml:trace contextRef="#ctx0" brushRef="#br0" timeOffset="27941.5728">10858 5565 788,'0'0'178,"0"0"-92,0 0 139,0 0-77,0 0-29,0 0-54,9-32-46,17 58-5,5 8 22,1 5-14,-1 0-10,-1-1-8,1-4-4,1-3-26,2-4-58,1-7-162,-3-10-268</inkml:trace>
  <inkml:trace contextRef="#ctx0" brushRef="#br0" timeOffset="30111.4291">11750 5465 778,'0'0'143,"0"0"-6,0 0 83,0 0-63,0 0-10,0 0-73,-43-31-53,43 64-13,0 15 27,0 6-9,-5 1-22,-1-5-4,-1-4-9,2-7-47,2-9-63,3-9-160,0-10-217</inkml:trace>
  <inkml:trace contextRef="#ctx0" brushRef="#br0" timeOffset="30510.7604">11879 5554 764,'0'0'157,"0"0"-91,0 0 139,34-54-77,-21 50-31,3 4-27,6 0-39,5 15-5,0 11-9,-5 8-4,-9 3-3,-12 1-3,-1 0-7,-17-2-6,-8-4-13,-3-6-32,-3-8-14,3-6-2,-1-9 18,6-3 30,3-3 19,6-9 11,4-1 31,6 2 14,4 2 13,0 5-5,1 0-34,18 4-16,7 0-14,6 0 0,2 9-1,0 2-1,-2 0-20,2-3-63,-3-1-39,-1-3-88,-5-4-141,-2 0-157</inkml:trace>
  <inkml:trace contextRef="#ctx0" brushRef="#br0" timeOffset="30826.3464">12264 5671 758,'0'0'235,"17"-56"-125,-15 35 85,-2 8-81,0 4-11,0 8-44,-2 1-39,-5 17-20,0 12-3,4 8 3,3-1-3,5 0 2,14-5 1,3-7 0,1-6-1,2-11-1,3-7 2,-1 0 0,1-15 2,-3-9-1,-5-6 4,-7-2-2,-9-1 5,-4 1-1,0 1-4,-20 3-3,-5 8-5,-3 9-6,-1 11-19,2 0-9,4 12-20,11 9-24,6-1-45,6 2-78,1-4-65,16-4-106</inkml:trace>
  <inkml:trace contextRef="#ctx0" brushRef="#br0" timeOffset="31140.0898">12695 5585 92,'0'0'929,"0"0"-868,0 0 125,0 0-72,0 0-71,0 0-35,-3 42-1,-1-8 2,4 2-5,6-5 0,15-4-1,5-7 0,3-8-3,0-8 5,-2-4 18,-4-5 13,-3-13 14,-6-2-6,-4-5 2,-8 1-8,-2-1-15,0-1-8,-12 1-11,-8-2-4,-2 5-11,0 6-10,2 7-16,4 9-7,1 0-50,2 6-53,2 9-86,0 0-111,4 0-268</inkml:trace>
  <inkml:trace contextRef="#ctx0" brushRef="#br0" timeOffset="31803.7328">13464 5472 1243,'0'0'51,"0"0"13,0 0-1,0 0-12,-44 59 28,12-25-53,-3 1-22,0 2-4,-1-2 0,2-2-43,4-8-82,5-4-71,7-11-175,6-8-362</inkml:trace>
  <inkml:trace contextRef="#ctx0" brushRef="#br0" timeOffset="32001.2644">13193 5530 1038,'0'0'111,"0"0"80,0 0-20,0 0-75,0 0-48,0 0-32,48 35-1,-28 3 17,-1 4-18,1-4-11,-4 0-3,0-2-12,-5-2-59,0-4-122,-3-6-186,0-9-383</inkml:trace>
  <inkml:trace contextRef="#ctx0" brushRef="#br0" timeOffset="34837.9856">13967 5506 642,'0'0'154,"0"0"-146,0 0 43,0 0 58,0 0 5,0 0-5,0 0-39,18-45-27,0 40-7,7-2-4,9-3 10,5 0-5,-1-1 0,-5 3-6,-7 3-2,-10 0-4,-8 4-13,-6 1-3,-2 0-4,0 0-4,0 7-1,0 11 0,0 7 0,-9 7 1,-3 6 2,-1 4-1,-2 2-1,2 0-1,-1-3 1,3-1-1,0-6 0,2-3 0,6-5-5,1-3-10,2-5-11,0-3-22,0-4-31,0-2-22,-2-4-91,-9-4-155,-3-1-183</inkml:trace>
  <inkml:trace contextRef="#ctx0" brushRef="#br0" timeOffset="35236.3039">13850 5770 889,'0'0'88,"0"0"-34,0 0 99,80-63-74,-34 48-20,5 2-28,2 1-20,0-3-10,-1 0-1,-3-1-5,0-3-14,-4-4-8,-4 2 4,-7-3-4,-6 4 18,-10 4 9,-8 7 3,-8 3 5,-2 4 5,-6 2-10,-11 3-3,-4 13-7,1 9 3,8 5 0,7 5 3,5 1 1,5-3 8,10-5 10,2-4 26,-1-5 5,-2-4 24,-6-3-19,-3 1-21,-5-4-25,0 1-4,-2-2-4,-14-2-39,-4-3-37,-2-3-39,-4 0-79,4-11-73,3-8-133</inkml:trace>
  <inkml:trace contextRef="#ctx0" brushRef="#br0" timeOffset="35590.1979">14429 5520 922,'0'0'25,"92"-42"-21,-41 27 37,-8 4-17,-5 9-7,-12 2-17,-8 1-2,-7 14-14,-5 4-25,-6 5 3,0 5 38,-7 3 9,-3 3 13,5 1 9,3-3 31,2-2 15,7-6-2,13-5-13,3-7-17,3-6 8,3-6-9,1-1-18,-6-5 10,-1-11-16,-8-7-1,-5-3 9,-7-5-1,-3-2-12,-1-1 2,-14-1-11,-6 4-6,-1 8-10,3 9-18,-4 10-23,-1 4-67,-5 7-71,-8 13-57,-2 7-231</inkml:trace>
  <inkml:trace contextRef="#ctx0" brushRef="#br0" timeOffset="36411.428">8509 6220 708,'0'0'72,"0"0"-63,0 0 129,0 0-25,0 0-14,139-33 41,-4 33 3,58 0 4,55 8-28,55-3-43,43-3-6,36-2-19,16-20-31,-2-13 14,-16-1-6,-30-1 2,-37 8 1,-39 8-27,-44 9 11,-43 7-15,-41 3 0,-36 0 0,-31 8 0,-24-1 0,-24 0-28,-17 0-25,-14 1-47,-3-2-25,-24 1 17,-14-3-60,-16-2-107,-7-1-104,-3 1-288</inkml:trace>
  <inkml:trace contextRef="#ctx0" brushRef="#br0" timeOffset="37080.5416">10236 6599 428,'0'0'145,"0"0"3,31-58 114,-31 43-67,0 0-54,-17 4-41,-8 7-34,-9 4-25,-2 6-16,0 21-12,4 11-4,7 11-4,6 10-1,8 2-1,4-4 1,7-6-2,0-11-2,7-10-19,13-11-8,1-11-4,0-8 14,-3 0 17,-5-15 6,-5-7 9,-6-3 12,-2-5 1,-5 1-1,-14 1 0,-8 5-15,-3 9-9,-2 7-3,1 7-6,2 9-11,5 13-10,6 7-13,9 1-19,6-3-36,3-3-30,8-7-67,19-7-34,10-10-121</inkml:trace>
  <inkml:trace contextRef="#ctx0" brushRef="#br0" timeOffset="37388.5284">10446 6708 889,'0'0'105,"0"0"14,0 0 49,0 0-69,0 0-19,0 0-70,0 0-10,-23 46 1,14-1 2,9 0-1,0-7-1,18-8-1,7-10 0,7-11 0,5-9 3,1-2 3,-6-18 10,-6-7 14,-9-4 5,-9-6 6,-8 3-7,0-2-17,-15 3-4,-5 2-9,-4 9-4,0 6-4,1 14-7,1 2-21,3 9-32,4 11-53,8 3-61,7 0-146,7-4-257</inkml:trace>
  <inkml:trace contextRef="#ctx0" brushRef="#br0" timeOffset="37619.7764">11297 6667 328,'0'0'1039,"0"0"-1029,0 0 114,0 0-39,0 0-59,0 0 2,-79 52-18,46-19-9,1-1-1,1 1-2,6-6-39,4-6-52,10-7-85,5-7-135,5-7-151</inkml:trace>
  <inkml:trace contextRef="#ctx0" brushRef="#br0" timeOffset="37804.1119">11058 6755 522,'0'0'324,"3"-65"-199,4 45 59,0 6-38,-2 10-48,-2 4-18,4 4-49,5 17-25,1 8 14,3 5 1,-4 2-14,1-1-3,0-2-4,1-3-5,2-3-53,0-8-56,7-4-66,2-7-122,0-8-268</inkml:trace>
  <inkml:trace contextRef="#ctx0" brushRef="#br0" timeOffset="38469.615">11902 6729 711,'0'0'26,"0"0"110,0 0-5,0 0-59,0 0-8,0 0-42,1-14-20,-1 14-1,-3-2 0,-1 1-1,1-3 3,-1 1 9,2 0 31,1-2 5,0 0-2,1-2-5,0 1-5,0 0-5,0 1-1,0-1-4,2 2-1,6 1-1,0 3 3,3 0-11,3 6-2,1 16 2,-1 9-6,-9 8 2,-5 5 0,0-1-4,-15 0-2,-5-6-6,-4-5-1,-2-4-8,-4-10-4,-1-6 3,2-9 0,1-3 9,5-9 1,7-9 4,5-4 10,8 1 9,3 2 1,0 3 1,7 5-3,2 5 6,4 3-7,6 3-9,4 0-4,6 13 0,0 3 0,0 2-5,-4 0-2,2 0-2,0 1-4,3 1-44,-3-1-26,0 0-51,0-6-193,-1-7-251</inkml:trace>
  <inkml:trace contextRef="#ctx0" brushRef="#br0" timeOffset="40162.4611">13248 1446 282,'0'0'74,"0"0"17,0 0 52,0 0 36,0 0-18,0 0-12,-50-24 12,50 21-41,0 2-18,11 0-17,20 1-26,24 0-18,23 0-4,22 3-6,12 1-4,-4 1-5,-7 0-5,-15-1-9,-20 2 4,-14-1-3,-13 0-4,-14-2-3,-9 0 0,-9-3-2,-5 0-1,-2 0-4,0 0-12,0 0 0,-2 0-1,-14 0-9,-7-3 11,-11-1 1,-6 0-2,-9 1 3,-5 2-8,-10 1 1,-11 0-1,-12 0 4,-3 1-6,-1 6 5,10 0 11,18-4 8,15 1 3,24-4 13,14 0 23,10 0 16,0 0 0,20 0-8,30 0-8,30 0-16,32-1 7,20-5 9,2-1-17,-9 2 2,-20-1-9,-16 2 0,-14 2-7,-14 1-4,-17 0-1,-13 1-3,-13 0 0,-11 0-27,-7 0-44,0 0-34,-2 0-6,-15 0-112,-9 2-42,-8 0-106,-3-2-364</inkml:trace>
  <inkml:trace contextRef="#ctx0" brushRef="#br0" timeOffset="41632.2653">6056 8135 707,'0'0'252,"0"0"-146,0 0 81,0 0-46,0 0-47,0 0-23,0 0-31,-2-3-11,27 2-6,9-3 3,7 2 0,4-1-4,-3-1-11,-2 2-10,-3 0-1,-3 2-7,-9 0-36,-8 0-39,-3 1-96,-4 9-72,-3 0-88,-7 0-150</inkml:trace>
  <inkml:trace contextRef="#ctx0" brushRef="#br0" timeOffset="41808.9607">6201 8252 847,'0'0'123,"0"0"-20,0 0 89,0 0-96,0 0-22,0 0-21,26 0-31,6-1-22,13-2-2,5-1-94,7-6-136,-4-4-407</inkml:trace>
  <inkml:trace contextRef="#ctx0" brushRef="#br0" timeOffset="42976.3883">7529 8024 541,'0'0'7,"0"0"70,0 0 69,40-62-34,-17 47 8,0 4-30,7 3-15,-1 4 0,3 4-15,-3 0-5,-3 14-19,-5 5-18,-6 3-11,-11 4-7,-4 2 0,-9 3 0,-17 1-25,-6-3-21,-1-2-19,-1-3-27,2-6 3,4-7 37,4-5 35,6-6 17,7 0 8,6-6 58,5-7 41,0 1-35,14-1-16,8 2-11,3 6-1,7 5 4,-1 0-10,-3 9-9,-5 10-10,-5 4-3,-6 4-2,-10-1-5,-2 1-7,-4-4 4,-17-1-6,-4-4 0,-5-5-4,-3-4-6,0-5-15,4-4-25,0 0-20,5 0 6,6-11-39,14-6-103,4-4-147,18-6-250</inkml:trace>
  <inkml:trace contextRef="#ctx0" brushRef="#br0" timeOffset="43425.2374">7986 8035 939,'0'0'36,"0"0"136,0 0-19,0 0-87,0 0-13,73-27-8,-39 22-7,-2 0-5,-1 0-9,-3 1-9,-1 1 0,-8 1-6,-6 0-5,-6 2-2,-4-2 0,-3 2 1,0 0 1,0 0 0,0 0 1,-3 0-1,-7 9-3,0 7 0,-2 7 2,2 8 6,0 5-2,-2 4 0,0 1 7,-2 0-5,1-6-8,0-4 0,4-4-1,0-5-7,0-4-23,0-5-43,2-5-78,3-5 0,1-3-82,3-2-33,0-12-153</inkml:trace>
  <inkml:trace contextRef="#ctx0" brushRef="#br0" timeOffset="44047.759">7942 8196 838,'0'0'56,"0"0"39,0 0 6,0 0-21,0 0-18,0 0-34,87-14-10,-46 2 13,2 0-6,3-4-9,0 1 4,-3-1-3,-2 2-5,-4 0 7,-6 3 0,-4 1-12,-4 1 6,-5 1-5,-7 1-6,-4 2 1,0 0 3,-5 0 4,-2 1 9,0-2 10,0 0-2,0 1 2,0 2 1,0 1-5,0 2-7,-2 0-7,-5 6-11,-3 11 0,-4 8 0,0 3 0,0 3 0,5-6 0,4-1-6,3-7-10,2-5-7,0-5 1,0-4 7,4-3 6,4 0 9,5 0 3,1-3 1,2-3 8,4 4 11,-3 1 1,2 1-6,-2 0-2,0 6-3,-2 9-5,-4 3-1,-3 1-2,-5 3-4,-3-3 2,0 0-3,0-2 0,-11-2 0,-6-2 0,-5-2-8,-5-4-11,0-2-12,0-5-30,3 0-40,4-9-40,7-12-79,5-5-167</inkml:trace>
  <inkml:trace contextRef="#ctx0" brushRef="#br0" timeOffset="44556.4789">8416 8013 1022,'0'0'44,"0"0"117,66-58-39,-41 42-42,2 3 3,3 4-44,0 3-18,1 4-8,-3 2-5,-1 0-4,-5 4-1,-3 7 0,-3 2-2,-5 3-1,-4 3 0,-1 4 0,-6 8 1,0 4 0,0 5 0,-6 3 0,-2 2 0,1-5-1,4-4 0,3-7-2,0-8 5,7-8-4,6-5 3,8-4 2,1-4 19,1 0 13,2-10 0,-1-7-22,-4-4 14,-2-4-19,-2-8-2,-5-5-4,-7-4 2,-4-1-1,0-1 3,-4 7 0,-11 6 2,-4 7-2,-6 6-7,-2 8-4,-2 5-13,-1 5-14,2 0-15,1 16-17,7 5-62,10 2-62,10-3-107,0-4-210</inkml:trace>
  <inkml:trace contextRef="#ctx0" brushRef="#br0" timeOffset="45188.9622">9528 7986 1032,'0'0'144,"0"0"-24,0 0 75,0 0-71,0 0-52,0 0-43,-2 22-12,14 24 22,-2 5-8,0 4-19,-5-2 11,1-5-14,0-8-3,0-7-4,1-10-1,2-11 1,-2-7-2,2-5 2,3-1-1,2-17 12,2-9 2,3-10-5,-3-8 2,3-9-1,-3-1-5,-1 2 7,-3 4-2,-3 13 0,-2 9 0,-3 12-8,-3 7-3,-1 8-3,0 1-36,-3 19-56,-8 9-5,-3 5-35,2 0-179,4-4-307</inkml:trace>
  <inkml:trace contextRef="#ctx0" brushRef="#br0" timeOffset="45787.2931">8564 8803 498,'0'0'203,"0"0"-43,0 0 96,0 0-26,0 0-65,0 0-56,89-16-14,0 1-7,20-6 4,8 2-14,11-2-23,0 3-37,-7 3-18,-10 1 0,-8 4 0,-14 3 0,-15 3 0,-16 4 0,-20 0 0,-18 0 0,-13 0 0,-7 0 0,-2 0 0,-19 0-68,-13 4-61,-13 4-13,-11 4-43,-7 2-111,-5 2-115,-2-1-288</inkml:trace>
  <inkml:trace contextRef="#ctx0" brushRef="#br0" timeOffset="46132.3049">8527 8940 780,'0'0'217,"0"0"-134,0 0 136,0 0-53,0 0-16,87 8-41,-14-8-10,23-8-4,21-9-2,12-6-57,11-2-36,-1-2 0,-4 0 0,-10 3 0,-12 1 0,-15 8 0,-21 5 0,-15 5 0,-24 2 0,-17 3 0,-14 0 0,-7 0 0,0 0 0,-2 0 0,-6 0 0,-2-6 0,-2 3 0,-6-3-64,-1 2-67,-8 4-23,-6 0-125,-4 6-165</inkml:trace>
  <inkml:trace contextRef="#ctx0" brushRef="#br0" timeOffset="47049.3175">4989 7706 1257,'0'0'83,"0"0"-54,0 0 55,0 0-16,-23 91 19,12-27-27,-1 5-44,1-4-8,-3-4-5,-2-8-2,2-10-1,1-8-8,5-13-21,3-9-3,3-9-23,1-4 7,1-3 48,0-14 1,0-3-1,7-2 15,7 2 9,4 3 6,3 7-3,3 5-5,4 5-2,4 0-1,1 4-10,2 7-2,-4 1-4,-1 0-2,-5-3-1,-4-1-3,-5-2-28,-3-1-46,-5-3-106,-6-2-125,-2 0-271</inkml:trace>
  <inkml:trace contextRef="#ctx0" brushRef="#br0" timeOffset="47451.8821">4925 7961 1225,'0'0'56,"7"-55"70,9 33 22,10 4-71,7 6-19,10 3-26,3 4-12,-2 3-10,-6 2-10,-13 0-1,-9 0-9,-7 0-19,-7 2-14,-2 0-31,0 1-34,-15 0 20,-8-3 28,-5 0 1,-6-2-6,2-9 46,-4-4 16,2-4 3,2-1 18,7-4 24,9-3 32,7-2 19,9-2-2,2 0-18,17 2-12,8 3-18,8 6-9,4 5-8,5 9-14,3 6-12,-1 3-1,-7 18-8,-5 7-25,-6 9-32,-11 8-69,-1 4-91,-4 4-157,-1 1-323</inkml:trace>
  <inkml:trace contextRef="#ctx0" brushRef="#br0" timeOffset="48060.4392">5515 8216 1062,'0'0'3,"0"0"122,0 0-13,0 0-36,0 0-4,-20-54-45,1 50-22,-2 4-4,-1 0-1,-1 9-3,3 9-1,5 3 0,2 4-2,7 3-3,5-4-14,1-2-4,0-7 6,12-5 9,6-6 2,5-4 6,2 0 4,0-8 2,-3-5 2,-6-2 4,-2-3 10,-5 0 11,-5 0-3,-3-1 7,-1 2 1,0 5 15,-1 5-10,-3 1 2,0 6-10,3 0-14,1 17-15,0 14 1,6 14 15,9 11-1,1 10-3,-2 3-2,-4 3-9,-6-1 4,-4-5-4,0-8-1,0-8-1,-12-11-1,-2-11 1,-4-13 0,-4-6 4,-3-9 0,-3-2 4,1-17 1,1-14 19,4-16-1,6-11-17,9-15-8,7-8-3,7-5-2,18 2 2,7 6-6,7 14-17,6 12-34,3 13-16,6 15-45,3 11-216,12 10-360</inkml:trace>
  <inkml:trace contextRef="#ctx0" brushRef="#br0" timeOffset="48927.1759">10393 8532 1131,'0'0'151,"0"0"-105,0 0 0,0 0 44,-49 106 19,3-45-54,-13 4-42,0-1-3,7-10-10,13-9 0,17-12-73,15-8-81,7-12-71,17-13-144,19-8-255</inkml:trace>
  <inkml:trace contextRef="#ctx0" brushRef="#br0" timeOffset="49091.5132">10417 8739 975,'0'0'108,"0"0"29,0 0 36,0 0-38,0 0-57,0 0-41,-32 20-8,9 16-6,-2 2-16,2 1-5,2-2-2,2-4-24,5-2-60,4-8-175,0-11-430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58:55.664"/>
    </inkml:context>
    <inkml:brush xml:id="br0">
      <inkml:brushProperty name="width" value="0.05292" units="cm"/>
      <inkml:brushProperty name="height" value="0.05292" units="cm"/>
      <inkml:brushProperty name="color" value="#FF0000"/>
    </inkml:brush>
  </inkml:definitions>
  <inkml:trace contextRef="#ctx0" brushRef="#br0">4602 2627 724,'0'0'12,"0"0"-7,0 0 16,0 0 8,0 0 9,0 0-23,0 0-11,-2 8 1,2-5-2,0-3 3,-3 2 3,3-2-1,0 0-4,-2 0 1,-2 0-5,1 0-23,1 0-48,-1 0-74,3 0-39,0 0-33</inkml:trace>
  <inkml:trace contextRef="#ctx0" brushRef="#br0" timeOffset="239.0631">4602 2627 212,'-19'13'209,"19"-13"-151,0 0 43,0 0 28,3 0-25,13 0-15,16-9-30,21-4 34,16-3 16,14-4-17,7-2-24,6 0-11,-2 2-2,-5-2-17,-3 4-26,-6 0-10,-10-1-2,-5 4 0,-13 2-43,-14 4-42,-11 7-66,-13 2-82,-10 0-165,-4 10-163</inkml:trace>
  <inkml:trace contextRef="#ctx0" brushRef="#br0" timeOffset="657.178">4647 3148 245,'0'0'372,"0"0"-360,0 0 112,0 0 43,87-18-31,-32 1-18,11-5-4,13-3-31,14-5-17,9-5-15,8-3-14,0-2-10,-4-2-9,-10 4-8,-13 5-7,-17 10-2,-19 5-1,-15 9-2,-15 5-27,-7 4-36,-10 0-57,0 4-87,-17 14-22,-16 7-72,-13 3-158</inkml:trace>
  <inkml:trace contextRef="#ctx0" brushRef="#br0" timeOffset="1013.4318">4968 3504 295,'0'0'531,"0"0"-528,0 0 77,0 0 68,0 0 32,93-19-34,-35 3-48,5-3-26,6-3-14,3-4-7,6-3-19,4-6-16,4-1-8,0 0-7,-10 3 1,-18 10-1,-19 10-1,-20 6-26,-11 4-54,-8 3-63,-2 0-122,-23 0-98,-13 7-414</inkml:trace>
  <inkml:trace contextRef="#ctx0" brushRef="#br0" timeOffset="1769.0831">3401 3296 651,'0'0'220,"0"0"-213,-14-55 129,14 36 5,0 1-39,9 1-27,7 2-31,2 4-25,5 5-19,0 6-1,1 0-1,-3 4-6,-3 12 1,-10 7-21,-8 6-28,-1 4-10,-22 0-15,-2 1 15,-2-5-16,5-8 0,10-10 9,8-6 63,4-5 10,0 0 112,13-7 16,10-3-23,6-1-2,1 2-22,-1 4-35,-6 4 36,-7 1-73,-6 6-9,-8 11-6,-2 6-4,-12 6 5,-13 1-37,-9-1-14,-2-4-43,1-7-63,6-8-44,7-9-76,8-1-173</inkml:trace>
  <inkml:trace contextRef="#ctx0" brushRef="#br0" timeOffset="2254.3489">3810 3210 754,'0'0'103,"0"0"-86,0 0 12,-23 74 49,18-50-3,4 1-26,1-8-23,0-3-15,6-5-9,6-8 1,5-1 1,2-1 16,2-13-6,-1-5-11,-4-1 0,-2-6-3,-5 1-15,-5-3-23,-4 0 0,-2-1-5,-16 0 10,-5-2 3,-6 0 23,2 1 7,3 2 7,8 8 19,5 6 36,9 8 4,0 5 20,2 1-37,0 2-49,2 17 1,9 10-1,5 11 26,3 6 12,1 4 7,-2 1-2,0 0-2,-2-2-26,-2-1 3,0-5-13,-3-6-5,0-6-28,1-5-18,-3-4-88,-2-6-85,-1-6-84,-3-9-312</inkml:trace>
  <inkml:trace contextRef="#ctx0" brushRef="#br0" timeOffset="3544.5764">12078 1895 653,'0'0'76,"0"0"-71,0 0 44,-86-61 68,44 44-24,-10 5 5,-13 4-33,-11 7-6,-11 1-27,-10 18-19,-3 16 5,1 15 0,6 15 1,9 13 2,14 14-8,11 11-2,15 14-11,14 13 10,15 12-7,14 3 1,2-2-3,27-10 0,19-18 0,19-19-1,18-26 1,23-23 2,16-26-2,16-20 13,7-16-6,3-25 73,-5-15-31,-7-16-29,-8-13 6,-11-11 6,-14-13-5,-14-7-4,-15-7-6,-20-2-11,-21 3-7,-25 5-1,-16 4 0,-39 4 1,-25 9-4,-20 13-5,-13 16-13,-7 17 10,-8 16 9,-3 14 2,-2 14-27,6 10 10,6 12-19,14 16-31,17 7-24,20 9-68,15 3-165,15 2-313</inkml:trace>
  <inkml:trace contextRef="#ctx0" brushRef="#br0" timeOffset="4469.3515">10129 2502 925,'0'0'13,"125"-45"0,-44 19 70,7-1 26,8-1 1,7 3-34,2-1-28,-5 3-12,-10 3-17,-17 7-7,-23 4-9,-16 8-3,-15 1-3,-10 0-29,-7 0-30,-2 0-15,0 7-14,-10 4-1,-15 6-56,-8 4-71,-6 2-82</inkml:trace>
  <inkml:trace contextRef="#ctx0" brushRef="#br0" timeOffset="4865.2648">10337 2972 359,'0'0'114,"0"0"-51,0 0 168,78-29-36,-26 3-43,7-6-13,7-6-49,7-1-6,1-1-28,1 1-23,-4 6-19,-8 4-5,-11 7-9,-11 9 0,-9 4-1,-11 6-3,-4 3-22,-6 0-50,-2 0-60,-2 7-70,-7 4-45,0 2-110</inkml:trace>
  <inkml:trace contextRef="#ctx0" brushRef="#br0" timeOffset="5242.1006">10521 3353 669,'0'0'3,"0"0"113,0 0 58,0 0-17,0 0-17,98-45-42,-53 24-18,8-4-18,6 0-15,5-5-5,2 0-15,0-3-12,0 2-12,-7 0 2,-7 8-5,-15 3-5,-10 7-35,-11 6-47,-7 1-110,-9 2-210</inkml:trace>
  <inkml:trace contextRef="#ctx0" brushRef="#br0" timeOffset="8159.1901">10047 2652 320,'0'0'0,"0"0"-51,0 0 50,0 0-23,0 0-41,0 0-5</inkml:trace>
  <inkml:trace contextRef="#ctx0" brushRef="#br0" timeOffset="9276.8364">12380 3937 1067,'0'0'19,"0"0"-12,0 0 29,0 0-17,10 61 15,22 7 62,12 14-14,5 13-42,5 9-24,-2 5 4,-5 2-16,-7 7 6,-8-4-9,-5-2-1,-6-5 1,-1-9-1,-2-6 0,-4-7-8,-3-9-35,-8-11-27,-3-16-85,0-16 1,-16-15-245</inkml:trace>
  <inkml:trace contextRef="#ctx0" brushRef="#br0" timeOffset="9597.1951">11433 5420 1103,'65'0'44,"50"-20"11,58-20 118,57-20-70,54-16-17,37-10-3,26-4-19,16-1-48,-7-1 16,-13 4-15,-19 8-14,-33 14-3,-42 16 0,-48 18-4,-56 15-27,-57 12-44,-48 5-49,-40 11-41,-45 5-183,-42 0-236</inkml:trace>
  <inkml:trace contextRef="#ctx0" brushRef="#br0" timeOffset="12296.5401">12849 5082 295,'0'0'55,"0"0"17,0 0 78,0 0-30,0 0 0,0 0-11,0 0-45,0 0-15,0 0 5,0 0-9,0 0-21,0-4-1,0-1-1,0-3 0,0-2-12,0-2 8,-2-4 4,2-2-5,-1-3-1,0-4 7,-1-2-6,-1-3 5,-2-4-14,-1-1-6,-1-5 2,2-2-2,-3-1 0,3 3 10,0-1 8,1 1-12,2-2 5,2-3-4,0-3-6,0-4-3,9 1 0,3-3 2,2-2-2,1-1 1,4 2-2,4 3 1,3 0-5,5 0 2,1 7-1,-2 1 3,-1 9 2,-3 6-2,-3 8 0,1 4-1,-1 4-2,3 3-1,3 3-1,3 5 1,1 2 5,2 0-4,-4 2 1,0 9 2,-2 3-1,1 6 0,-5 5 1,0 4 1,1 6-2,0 1 2,1 3 2,0 2-2,0 3 2,-1 0-2,-1 4 0,-2 2 0,-1 3 0,-4-2 0,0 4 0,1 2 1,-1-2 0,1 1-1,1-1-3,2-5 3,-1 2 2,1 1-2,2-2 0,0 0 0,2-1 0,0-3 2,2 1-2,-4-1 0,2 2 1,-1-1 0,-1 0-1,2-4 2,-1 2-2,1-1 1,-1-1 2,0 0-3,-2-7 0,-1-1 3,1-4-3,0 1 1,-1-4 3,-1 0-4,3-2 3,3-2 0,1-1 0,5-2 2,3-3 15,0-3-13,-1-1-1,-3-2 1,-4-2-5,-4 0-1,-4-2 4,-2-2-1,-1 1 1,0-3 2,0-1 1,2-1-1,3-1 13,0 0-14,1-2 1,-3 2-4,-1-2 1,-4 0-1,-2 0-3,-3 0 2,1 0 1,1 0-2,1-2 1,0-3 3,1-3 2,0-1 7,2-2-4,0-1-2,-2-1 0,0-2-4,-1-3-1,-1 0 0,-3-2 2,0-2-1,-2-1-1,1-2 0,0-3-3,0-1 4,2 0-4,-2-1 0,0-3 1,-1-4 0,-2-6-1,-1-3 0,-4-2 0,0 2 0,0 6 0,0 2 0,0 2 1,2 3-1,0 2 0,1 0 0,-2 3 1,2-1-1,0-1 0,-2-1 1,0-1-1,-1-3-1,0 0 0,0 1 0,0 2 1,0 4 0,0 2 1,0 1-1,0 5 0,0 1 0,0 2 0,0 1 0,0-1 0,2 2 0,2 0 0,-1 0 1,-1 2-1,0 3 0,0 1 0,-1 5 0,1-2-1,-2 3 1,3 0-2,-1-1 1,0-1-1,0 1 1,0 1 1,-2 0 0,2 1 0,-1-1 0,0-1 0,0 2 1,-1 0-1,2-1 0,-2 0 0,2 0 1,-1-4-1,1 4 0,-1-5 0,2 1 1,-2 1-1,0-3 0,0 0-1,0-3 1,-1-3-1,0-1 1,1-4 0,1 0 0,-1-3 0,-1-5 1,0-5-2,0-5-1,0-7-2,-1 1-5,-4-2 8,-1 0-2,4 0 3,-1 0-2,1 0 2,2 2 0,0 5 1,0 2-1,0 2-2,0 3 2,0-3 0,6-4-2,8-2-6,6-2-39,1 5 29,-1 4 18,-1 1-8,-1 1-4,0 2 5,0 0 7,0 0-1,-1 4 1,3 0 0,1 2-1,6 2-3,2 4 2,3 0-1,2 4 1,-4 3 0,-3 2-6,1 4 5,-4 2 2,4 1-4,1 2 2,5 0 1,1 0 1,4 8-1,0 1 1,1 2 1,-1 3 0,2 2 0,-1 5 0,1 4-2,1 7 1,1 4 1,-2 3 0,-2 1 0,-4-2 0,-2-2 3,-4 5-4,2 1 1,0 4 0,3 3 2,0-1-2,0 2 1,-2 4 0,-2-1 1,-3 7 6,-1-4-1,0 2-1,-1-1-1,1 3 4,1-1-3,1 1 0,0 3 1,2-2 5,-1 0-3,1-6 0,-2-3 7,0-10 11,-4 1-22,-1-2-3,-3-4 0,-4 0-2,-4-2-15,-5-2-38,-7 0-80,-12-9-158,-25-10-259</inkml:trace>
  <inkml:trace contextRef="#ctx0" brushRef="#br0" timeOffset="14646.5929">13370 4937 342,'0'0'17,"0"0"32,0 0 39,0 0-14,0 0 15,0 0-26,-5 0-9,1-2-19,0-3-6,1 1-3,-1-1 13,1-3 2,-1 0-15,2-3-15,0-1-5,1 0 7,-1-1 12,-2-5-19,0-4-2,-2-5-2,-1-5 1,1-6 31,-1-1-31,3 1-2,0 2 0,4 0 6,0-1 4,0 2-8,0-2 2,0 0 1,0-1-6,0 3 2,-3-2-1,3-3 0,0 0-1,0 0 0,0 1-1,0 2 1,3 2-1,4 1 0,1 1 0,1-1 0,4 1 1,-1-4-1,5 2 1,0 0 0,1-1 1,1 3 3,1 2-4,-1 1 1,1 2-1,3 1 1,2 1 0,4 0 2,0 2 11,1 4-7,-2-1-6,3 5-1,2 0 0,-1 2 0,-1 3 0,-3 2-1,-2 4 1,-3 0-5,0 2 4,0 1 1,0 1-1,1 1 1,1 0 1,-1-2-1,0 2 0,-1 0 2,0 0-2,-2 0 0,1 0-1,-3 8 0,-1 2-1,0 2 2,-1 1 0,2 1 0,0 1 0,1 1 2,2 1-2,2-1 1,-1 1 1,-1 0 0,1 1 0,-4 0-2,-2-1 0,1 4 0,-2-3 0,3 0 0,0 0 0,0-1 1,2 1 1,1 2-1,-1 0 2,0 3-2,0 2 0,-1 0 0,0 0-1,-2 2 0,0-1 0,-1-1 0,-3 2 0,1-1 0,-1 1 1,2 1 0,0 0 8,1 1-2,0 4-1,2 0 8,-2 2-9,0 5-2,0-1 1,-1 3-2,2 1 2,0-1-3,1-2 4,1-3 1,2-3 3,0 2-4,0-3-1,2 4 1,0-1-3,3 0 2,0 1-1,0-1-1,2 2-1,2 0 6,1 1 10,2-1-6,0 0 1,3-1 6,3-1-9,1-1 7,5 0-5,2 1-3,2 2 1,-1-2-6,-3-2-1,-5-3-2,0-5 2,0-1-1,-2-4 0,-3-3 2,-3-3 7,-2-4 1,-4-3-6,-2 0 0,-2-4 8,-3-3-4,-1-1 0,-3 0-3,-1-4-1,-1-9 3,-3-4-3,2-4-1,-1-3 0,0-1-1,2-4-2,0-2 2,-1-3 0,0-4 3,-1 1 1,0-2 1,-1-3 3,0-3-6,-1 0-1,-1-2-2,0 2-1,-2 0 2,1-1 9,-1-2-8,2-2 5,1-2 4,-3-1-1,0 2-9,-3-5 6,-2-3-3,-2-8-5,0-1 2,0 1-3,0 7 0,-2 4 3,2 5-3,0 4-1,0 7 1,0 9 0,0 6-2,0 7-1,0 6-25,0 3-27,0 5-72,-4 4-75,-15 0-137,-9 3-305</inkml:trace>
  <inkml:trace contextRef="#ctx0" brushRef="#br0" timeOffset="16256.5712">14258 4672 541,'0'0'15,"0"0"-2,0 0 92,0 0-18,-9-67-14,9 53-17,0-3-28,0 1-11,0-2 6,0-1-1,-2-3 7,-4-4-18,-1-6 9,-3-5-2,3-3-3,-2-2 12,2-5-6,2 3 8,1-1-13,0-1 10,1 4-8,-1-1-13,-1 0-1,1-1-1,-1-3-3,0-2-1,1-4 1,4-3-1,0-2 1,0-2-5,2 0 0,10 2 4,3 6-3,1 9 2,3 4 1,7 5-1,6 2 2,3 5-4,6 6 5,2 6-2,5 2-2,7 4 3,4 4-2,-1 5 2,-5 0-2,-8 0-1,-3 2 1,-4 8-1,1-1 2,4 2 1,-1 2 0,2-2 2,-2 2-2,-1 2 1,-3 2 1,-3 2-2,-3 2 0,-1-1 0,-2 1 1,1 2-1,0 1 2,3 4-1,2 4 4,3 4 7,2 1 1,0 4-5,-1-2-5,-4 7 2,-4 1-5,-2 3 0,-1 2 1,4-2-1,4-1 2,3-1-2,5-2 0,3 0 0,0 0 0,-3-2 2,0 0 11,-2 2-9,-3 0 0,0 2 1,1 1 4,1 0-1,-1-2-3,1-1 7,-1-2-7,1-1 6,0-3 5,2-1-6,5-2 6,0-4-6,1-1 1,-3-3-6,-4-2 4,-1-4 2,-1-6 2,2-4 15,-1-7-9,-3-4 12,-1-2-9,-1 0 0,-5-7-8,0-6 1,0-2 1,-4-5 2,-1-2-5,-1-2-3,-3-4-7,-4-3 10,-3-4-8,-4-5-2,-5-7-1,-1-3 2,-1 3-2,2 4-1,2 6-2,1 5 1,-1 6 0,-1-1-5,-4 3-22,-3 2-57,0 2-38,-15 2-134,-10 5-177</inkml:trace>
  <inkml:trace contextRef="#ctx0" brushRef="#br0" timeOffset="17642.1419">12776 3467 727,'0'0'49,"0"0"0,0 0 55,0 0-49,0 0-8,0 0-47,0 0-1,-4 6-5,4 10 3,4 2 3,3 2 0,-3 2 0,1-2-2,0 1-7,-1-3-15,1-5 1,-3-3-5,1-4-35,-3-2 2,0-4-47,0 0-41,0-4 9</inkml:trace>
  <inkml:trace contextRef="#ctx0" brushRef="#br0" timeOffset="17871.1063">12665 3417 663,'0'0'36,"0"0"21,-14-60 50,12 43-14,2 5-29,0 3-17,0 1-43,9 3-4,9-1-7,3 0-2,8 5-40,-2 1-51,-4 0-15,-4 11-19,-8 8 29,-9 4-38,-2 6-69</inkml:trace>
  <inkml:trace contextRef="#ctx0" brushRef="#br0" timeOffset="18717.1579">12793 3537 44,'0'0'97,"0"0"-58,6 63-9,-1-44-27,2-2 2,-1-5-3,1-4 3,3-4 46,-1-2 18,2-2 10,1 0-30,-2-4-13,4-4-23,0-1-6,1-3-1,-3 1-2,-1-1 1,-4 1 14,-4 3 15,-3 1 29,0 1 4,0 1-10,0 1-17,0 1 6,-1 3-14,-1 0 2,2-2 0,0 2-6,0-1-9,0 1-17,0 0-2,0 0-2,0 0-1,0 0 2,0 0 0,0 0-1,0 0 1,0 0 1,0 0 0,0 0 1,0 0 1,0 0-2,0 0 1,0 0 0,0 0-1,0 0 3,0 0 1,0 0 3,0 0 0,0 0-1,0 0 3,0 0-9,0 0 0,0 9 0,0 5 2,0 4 1,4 3-2,2 1 2,0 0 5,-2-4-1,2-3 0,-2-5-5,-2-3-1,-1-3-1,0 0 1,-1-2 0,0-2-1,0 0 3,0-3 7,0-9-10,-4-6-4,-1-6-5,1-6-1,2-4-1,0 2 1,-1 5 6,3 6 4,0 6 4,0 3 6,4 2-7,8 5 14,3 1-12,0 4-4,1 0-1,-6 0-2,-3 10-4,-4 3 1,-3 4-6,0 2 4,-12-2 7,-1 1-7,-1-3 2,3-3 5,4-2 2,4-3-2,3-5 0,0 1 3,0-1 16,3 0 20,8 1 2,1 0-3,2 1-18,1 1-18,1-2-2,2 2-38,-2-3-127,1-2-164</inkml:trace>
  <inkml:trace contextRef="#ctx0" brushRef="#br0" timeOffset="19157.9997">13365 3011 972,'0'0'71,"0"0"-67,0 0-4,0 0 0,0 0 23,30 63 7,-17-34-17,-1-3-8,-4 0-5,-2-4-6,-2-4-48,-3-4-43,-1-6-86,0-3-69,0-5-52</inkml:trace>
  <inkml:trace contextRef="#ctx0" brushRef="#br0" timeOffset="19752.8499">13375 3095 627,'0'0'136,"-21"-67"-88,17 36 72,4 5-23,0 5-13,0 3-22,13 5-32,5 4-15,2 2-15,2 4-4,-2 3-7,-1 3-63,-4 13-31,-10 9-36,-5 6-14,-2 7-6,-18 4 19,-2 2-11,2-3 119,3-4 34,7-5 37,7-10 42,3-3-20,1-9 7,15-5 13,1-5 40,4 0-28,3-13-15,-2-4-19,1-2-22,-2-3-10,-2 0-18,-3-1-2,-2 3 2,-5 4-6,-4 7 13,-3 4 0,-2 3 0,0 2-14,0 0-11,0 9 3,0 5 7,0 1 1,3-1 0,8-1 0,3-3-2,3-3 2,-1-3-6,0-2-9,-2-2 5,0 0-1,-1-6 11,-4-5 0,-2-4 0,-4 2 6,-3-2 7,0 3 18,0 5 12,0 3 32,-1 3 5,0 1-14,1 1-47,0 16-16,0 8 7,4 6 14,4 0-3,-3 4-4,2-4-14,0 1-3,-4-3-9,-1-3-68,0-6-108,-2-8-175</inkml:trace>
  <inkml:trace contextRef="#ctx0" brushRef="#br0" timeOffset="20200.161">14415 2498 960,'0'0'90,"0"0"-90,0 0 0,0 0 26,0 0 0,21 78-6,-12-53-13,-3-1-6,-1-1-1,0-2-36,-3-3-64,1-6-77,-3-4-91,0-6-27</inkml:trace>
  <inkml:trace contextRef="#ctx0" brushRef="#br0" timeOffset="20380.8144">14361 2594 531,'0'0'148,"0"0"-86,-17-76 104,17 50-63,1 3-8,10 3-33,5 2-16,0 3-20,6 6-26,2 2 0,4 5-10,3 2-63,-5 2-64,-9 12-114,-9 5-89</inkml:trace>
  <inkml:trace contextRef="#ctx0" brushRef="#br0" timeOffset="21081.0196">14441 2801 538,'0'0'39,"0"0"-22,0 0 123,0 0-39,0 0-59,80-29-26,-54 13-11,0 1-5,-5 1-9,-6 0-10,-4 2 10,-5 1 9,-4 2 0,-1 3 2,-1 2 25,0 2 8,0 2 9,0 0-24,0 0-19,0 12-1,0 6 5,0 6-4,0 4 1,4 0 3,1 1-1,2-5-4,-1-2-25,-1-5-44,2-4-6,0-7-13,-1-5 4,3-1 19,-4-5 65,-1-9 13,-4-6 0,0-3-1,0-3 26,-2-5 4,-3 2-20,4 0 5,1 3 31,0 4 8,4 4-12,3 6-14,5 4-12,0 3-9,-1 5-11,2 0-8,0 2-4,-1 11 1,-3 4 1,-4 3-23,-5 2-8,0 4-4,-7-4-4,-7-1 6,2-2 7,1-9 17,4-2 7,5-6 4,2-2 4,0 0 52,0 0 34,0 0-26,4-4-10,7-4 9,3 0-16,3 2-11,1 2-11,3 3 1,-1 1-10,0 0-1,-4 8-13,-4 5-2,-6 4-7,-6 3 0,0 0-13,-13 0-18,-8-2-29,-8-1-21,1-5-56,-1-7-201</inkml:trace>
  <inkml:trace contextRef="#ctx0" brushRef="#br0" timeOffset="26688.1415">12305 2917 138,'-59'99'43,"-5"-9"-43,-5-7-13,-3-16-58</inkml:trace>
  <inkml:trace contextRef="#ctx0" brushRef="#br0" timeOffset="28385.0495">17245 3532 856,'0'0'56,"0"0"-19,0 0 69,0 0 37,0 0-40,0 0 1,0 0-69,7 0 3,9 0-11,10-3-7,13-3 2,8-1 3,3-2-11,0 1-3,-9-2-11,-11 2 0,-12 1-1,-9 4-36,-8 3-64,-1 0-106,-19 13-151,-13 7-125</inkml:trace>
  <inkml:trace contextRef="#ctx0" brushRef="#br0" timeOffset="28547.0299">17267 3691 1222,'0'0'40,"63"-34"-36,-22 18 64,-2-2 22,-2 3-16,-1 2-41,-4 3-29,0 0-4,-3-1-33,-2 0-82,-6-2-136,-6-3-168</inkml:trace>
  <inkml:trace contextRef="#ctx0" brushRef="#br0" timeOffset="28809.705">17520 3296 1180,'0'0'71,"65"-9"-59,-27 9 100,1 21 8,-3 11-39,-4 9-28,-8 5-8,-7 3-18,-12 3-13,-5 3-11,-12 3-3,-20-5 0,-10-5-22,-9-6-53,-9-7-86,-12-7-72,-8-11-164</inkml:trace>
  <inkml:trace contextRef="#ctx0" brushRef="#br0" timeOffset="35153.7054">18011 4236 726,'0'0'90,"0"0"-85,0 0 30,0 0 90,0 0 15,77-18-9,34-12-17,57-21-31,57-23-36,50-18-18,32-15 19,19-11-5,8 0-8,-1 0 12,2 4-9,6 7-26,-5 7-9,-14 8 1,-25 14-3,-37 11-1,-43 12 0,-45 14-13,-57 14 1,-50 12-15,-42 11-21,-30 4-71,-52 7-166,-39 10 60,-44 3-178</inkml:trace>
  <inkml:trace contextRef="#ctx0" brushRef="#br0" timeOffset="35730.9473">17904 1848 657,'0'0'91,"-16"-76"-19,13 58 26,1 11-3,2 7-37,7 32-48,22 40-5,25 47 67,34 51 51,43 53-42,33 43-50,16 19-11,-7 2-7,-22-18 41,-22-30 40,-17-23-13,-5-22-27,-7-14-33,-5-16-20,-8-9 1,-10-12-4,-6-17 0,-12-13 1,-9-18-13,-11-19-33,-11-18-53,-10-19-92,-14-21-121,-4-18-261</inkml:trace>
  <inkml:trace contextRef="#ctx0" brushRef="#br0" timeOffset="37882.3807">19096 3806 220,'0'0'16,"0"0"19,0 0 64,0 0 3,0 0-25,0 0-3,2 15-15,-2-15-4,0 0 5,0 0-1,0 0 0,0 0-12,0 0-2,0 0-7,0 0-10,-2 0-10,-2-6-3,-2-1 4,2-5 6,-1-2 0,-1-5-4,1-4-10,1-7 3,2-6-8,1-8-5,-1-7 2,-1-2 0,0 2 20,3 5-22,0 3 0,0 4 9,0 1-4,2 1 0,2 2-1,-3-1-1,-1 1 2,0-3-1,0 1-3,-5 0 0,-1 0-2,5 0 2,1-1-2,0-2 0,4-2 2,5-2-2,-2-2 0,-1 2 1,0 2 0,-2 2 0,3 3 0,0 0 0,0 5-1,2 3 2,0 4-1,3 1 0,3 0 0,3 1-1,0 1-1,-1 5 1,-1 1 0,-3 4 1,-1 1-1,5 1-3,5 0-1,4-1 2,2-1-3,1 2 3,-2 1-1,1-1 1,-1 3 1,1 1 0,-1 0 1,-4 3 0,-1 3 0,1 0-1,-2 0-2,7 5 2,-1 2 1,1 3 1,2 2-1,-1 0 0,2 4 0,0 1 0,1 1 1,-2 4-1,1 0 0,-1 3 0,-1-1 0,0 3 1,1 0 2,1 1 1,-1 2-4,1 0 0,1 2 0,0 3 1,2 0 1,-3 2-2,1 0 2,-3 2 1,0-2-3,0-2 1,-1-3-1,-1 0 1,-1-4 0,0 0-1,0 0 3,-2-2-3,0 1 0,2 0 0,-3 0 1,2 1 0,1-1-1,-2-2 0,-2 0 2,0-1-1,0 1-1,-1-1 1,0 3-1,-2-1 1,2 0-1,0 2 0,0-3 0,0 1 0,2 1 1,-1 0-1,2 0 0,1 3 3,0-5-3,0 0 0,0-2 0,0-2 0,-1-3 0,4 2 0,3-2 0,0 2 0,1-2 2,0-1-2,-3 0-2,-3 2 1,0-1 1,-1-1 1,1 1-1,-3-2-3,3 0 3,2 0 0,3 0 0,2-3 0,0 1 2,0-2-2,0-1 2,-4 0-2,0-3 2,-1 0 0,-1-1 2,0-1 1,1-1-2,1 1 1,1-2-2,1-1 6,-2 1-8,-1-1 3,2 1 2,-1-1 2,-1-1-1,1-2 1,-4 0 21,1 0-20,1-5 4,2-5-1,-1-5-8,-1-1 9,-2-1-1,2-2 2,-4 3-2,-1 0-6,-1-2 3,-3 1-2,0-4 1,-2-5 3,1-3-2,0-6-2,0-4-3,1-4 0,0-3 4,0-1-2,-2 2 6,-2 5-6,1 2-2,-3 5 6,-1-4-5,0-1 2,-1-2-2,1 0-1,-2-2-1,1 4 1,-2 2-3,-1 5-1,-1 5-2,0 2-20,-5 3-15,-1 0-61,0 5-36,-17 1-81,-11 0-43,-12 5-190</inkml:trace>
  <inkml:trace contextRef="#ctx0" brushRef="#br0" timeOffset="38855.9286">19938 3587 343,'0'0'0,"0"0"-69,0 0 69,0 0 6,0 0 0,0 0-6,8-11-51,-7 11 16,-1-2 32,2-3 3,3-2-34</inkml:trace>
  <inkml:trace contextRef="#ctx0" brushRef="#br0" timeOffset="40806.3548">20270 3432 113,'0'0'28,"0"0"-25,0 0 6,0 0 4,0 0 22,0 0-5,9 0-4,-8 2 6,-1 0 5,0 2-10,0-2-14,0 3-3,0-2-5,0 0-4,0-3 1,0 1 2,0-1 2,0 1 7,0-1 9,0 1 8,0 0-6,0 1-5,0-2-3,-3 1 1,3-1 22,0 0 4,-2 0 18,2 0 9,0 0 4,-2 0-2,1 0-31,-1-3-18,0-1 5,0-4-16,-1 1 6,-2-3-4,0-2-6,0 1 20,0-1-11,1-1 2,-1-1 4,2-1-9,-1-1 14,2-1-17,1-3 5,-1 1-5,-2-3 1,0 0 7,-1-1-12,1 1 4,-1-2 1,0-1 0,1-3-3,1-3-4,-1-4 4,2-2 15,1-2-22,0 0 0,1-1-1,0-2 1,0 0 3,0-5 4,0-1-3,0 1 6,0-2-4,1 4-4,2 0 2,1 5 1,-1 4-1,1 5 1,0 2-6,1 3 0,-1 3 0,2-1 0,0 3-1,-1 1 0,3 0 2,-1 1-2,3 0-2,1 1 0,0-1 0,1 3 1,-3-2 1,0 1 0,1 1 1,-2 1-1,4 1 0,3-3 0,4-2-3,4-1 0,2 0 2,0 5 0,-1 2 1,-3 1-1,1 1 0,-1 0 1,-2 2 1,-3 2-1,-1 1-1,-1 6 0,4 0-1,3 0-3,7 0 4,3 0 0,3 8 1,2 1-2,1-1 2,-1 2 0,-2 1 1,0 3-1,0 4 1,1 4 0,-1 2-1,1 0 0,-2 2 4,-3 0-4,0 0 0,-1 3 0,1-1 0,0 3 0,3 2 0,0 1-2,1 2 3,2-3-1,-2 3 1,2-4 2,1 2-1,-3-1 0,-2-1 3,-1 3-3,-1 1 9,0 4-9,1 2-1,-1 3 0,2-1 2,0-3 0,1-1-3,-2 1 1,1 0 5,-1-3-4,-3 2 4,-1 0 7,-1 1-5,1 0-2,0-2-1,4 1-3,1-2 2,-2-3-2,4 0-2,-4-1 13,1-2-7,-3-1 4,-3 4-2,2-1-4,-3 3 3,2-1-3,0-4-1,0-3 3,1-2-4,1-1 3,0-1 0,3 1-2,-1-2 0,0 1 5,-1-1-2,0-2-3,-3-2 1,1-2 6,-2-2-1,1-2 6,3 3-5,3-1-5,0-1-4,-3-1 1,1-1 3,-3-1-3,0-2-1,1-1 4,1-4-1,-1 0-2,0-2 1,2-3 4,-5 0 0,2 0-4,-2-4 2,0-4 2,-1 0-7,1-2 2,0 2 0,0 0 1,-3 1 1,-2-1 4,-3 0-6,-2-3 4,-3-4 0,-2-4 1,1-8-3,0-7-1,0-2-3,2-2 0,0 3-1,0 1-1,0 0 0,-3-1 2,-1 0 0,-6-2-2,-3-1-2,0 1-17,-1 3-19,-8 3-24,-4 6-36,-6 5-43,-7 6-114,-6 4-211</inkml:trace>
  <inkml:trace contextRef="#ctx0" brushRef="#br0" timeOffset="42546.9769">21340 3112 479,'0'0'0,"0"0"6,0 0-6,0 0 26,0 0 7,0 0-30,22-4-1,-22 4 7,0 0 30,0 0 29,0 0 13,0 0 7,0 0 9,0 0-20,0-2-13,0 0-11,0-1-10,0-3-19,-3-1-23,-5-3 8,-1-2-3,-2 0-3,0-3 0,-1-1 5,1-4 6,1-4 4,-1-1-6,4-5 4,-2 0-3,1-4 25,1-4-34,1-1-2,-2-5-2,1 1 2,0-3-1,0 1 3,0 2 3,1 0-5,1 0 4,-1 2-5,-1 3-1,0 4 1,-1 3 0,2 1 0,-1-1 0,4 0-1,2 0 0,1 1 4,0 2-3,5-1 2,5 0 1,1 2-2,5 0-2,-2 1 0,0-1 1,2 0 7,0-3-5,1-2 2,2-1 3,2 1-6,1 0 0,1 4 8,0 5-10,0 2 3,-2 3 2,0 1 0,0 2-2,-1-2 4,4 1-7,-1 0 2,2 0-1,0 2 0,-5 3-1,0 4 1,-3 2-2,5 5 0,3 0 1,7 0-5,4 10 4,2 6-1,4 4 2,-3 3 0,0 4 2,0 5 0,-3 6 1,4 7-2,-2 8 6,0 4-7,0 1 4,1 1-4,0 0 1,1 0 3,0 0 0,2-6 5,-1-4-1,0-4 2,-4-1 1,0-2-10,-1 0 10,0-2-11,1 1 5,2-1 3,-3 3-1,2 0-2,-1 0 5,-2-5-1,0-1-2,-4-6 0,-4 0 1,1 0-7,2 4 6,5 3-6,6 5 5,5 1 0,-1-4 0,-3-4-6,-5-1 3,-2-5-3,0-1 0,2-2 3,0-2 1,6 1 5,0-2-5,3 2 12,1-3-6,-1-3-8,-3-2 13,1-4-4,-2-3-3,1-1 0,-2-1 1,-1 1-7,0 1 3,3-1-1,5-2 1,0 0-1,-2-5-4,-8 1 0,-9-4 0,-10 0-1,-3 0 0,-4-1-5,-5-12-26,-7-7-80,-6-9-147,-25-12-246</inkml:trace>
  <inkml:trace contextRef="#ctx0" brushRef="#br0" timeOffset="43694.6041">18959 1770 685,'0'0'69,"0"0"1,0 0 62,0 0-21,0 0-26,0 0-38,0-14-47,-5 28-9,-2 14 5,-1 10 4,1 2 5,3 0 1,4-6-6,4-6-2,16-9 2,10-8 3,4-7 3,3-4 2,2-5 2,-6-12-1,-5-8-3,-8-4 2,-8-4 0,-10-3 2,-2 1-8,-15 0 1,-13 0-3,-6 1-4,-2 1-16,-3 1-12,4 3 14,6 6 15,11 4-2,9 9 5,4 6 7,5 2 15,0 2 8,0 0-30,13 15 8,6 12-3,6 9 18,2 7 1,-2 8 13,0 7-9,-5 4-7,-3 0-14,-2-4 0,-3-7-3,-1-8-4,-4-6 0,3-8-28,-3-6-39,1-6-50,1-9-73,2-8-155,6-2-187</inkml:trace>
  <inkml:trace contextRef="#ctx0" brushRef="#br0" timeOffset="44129.5745">19280 2055 925,'0'0'158,"0"0"-158,0 0-10,0 0 10,0 0 29,0 0-11,2 42-13,2-28-5,-3-1-2,1-4-32,0-3-33,-2-5-18,5-1 11,0-8 74,4-11 7,4-6-6,2-3 14,0-1 16,1 1 22,0 1 3,-1 4 2,-3 4-3,-1 9-11,0 5-16,-1 5-23,0 0-5,0 13-5,-5 3-1,-2 1-31,-3 2 1,0 0-5,-7-1 19,-5-2 14,1-2 8,3-3 3,4-1-1,2-3 22,2 0 26,0-1 15,3 1 3,6 0-15,4 1-20,3 1-30,7 3-3,2-5-171,2-5-172</inkml:trace>
  <inkml:trace contextRef="#ctx0" brushRef="#br0" timeOffset="44834.8131">20105 1262 992,'0'0'3,"0"0"-3,0 0 0,0 0 2,-22 81 21,19-44-14,3-3-5,0-3-4,11-7-2,10-6-7,5-10-19,3-7 24,3-1 3,-4-11 2,-5-12 2,-8-3 6,-9-6-1,-6-3-3,-3 1 4,-17-4 0,-6 1 1,-5-3-5,-1 3 9,2 4 7,8 6 25,6 10 8,8 7 29,5 8-27,3 2-8,0 15-48,6 16 7,8 13-1,5 10 27,1 5-11,-1 2-5,0 0-9,-1-4-3,-4-5-2,3-6-3,0-8-35,-2-7-76,0-7-72,-1-10-50,-2-7-132,-2-7-157</inkml:trace>
  <inkml:trace contextRef="#ctx0" brushRef="#br0" timeOffset="45209.9257">20338 1546 569,'0'0'185,"0"0"-178,0 0 59,0 0 80,0 0-44,0 0-45,-4-29-55,4 38-1,0 6 8,0 1-1,2-1-5,5 1 0,0-4-3,3-3 0,4-4-4,3-5-1,1 0 0,3-10 5,-1-7 0,-2-3 4,-2 0 1,-6 1 2,-2 2 1,-6 4 15,-2 3 19,0 5 8,0 4-16,0 1-20,0 0-14,0 18-1,0 6 1,1 6 22,5 1-8,1 3 6,0 1-8,-1-1-8,-1-2-4,-2-4-38,1-4-131,-2-10-120,1-11-508</inkml:trace>
  <inkml:trace contextRef="#ctx0" brushRef="#br0" timeOffset="46094.3596">21135 792 744,'0'0'188,"0"0"-119,0 0 35,0 0 10,0 0-85,0 0-14,6 40-8,-1-6 23,0-1-2,2-2-15,1-6-5,4-1-4,1-4-4,-1-5-4,0-3-25,-2-3-5,0-2-12,-4-1-10,0-4-3,-1 0 2,-4-2 27,1 0 29,1 0 1,1-4 8,3-7-1,0-4 10,0-5-1,0-3-1,2-2-11,-1-2 1,3-3-5,-1-1 4,1 0-2,-4 1 3,-4 2 39,-3 3-6,0 1 5,-9 1-22,-3 3-9,-4 2 8,0 7 1,-2 5-21,-1 3-2,-2 3-10,-2 0 9,4 0-3,3 1-15,8 2 5,3-2-12,5-1-4,0 0 8,0 0 5,0 0-24,0 0-52,0 6-77,-2-2-4,-3 3 80,0-2 20,-1-1 0,1-3 50,0-1 26,0 0 56,2 0 55,0-6-2,0-2 4,-1 1-7,0 3-7,2 2-25,1 2-7,1 0-46,0 6-17,0 10-4,3 8 29,8 3 10,2 5-10,1 3 0,0 1-5,-2-1-12,1-4-9,1-5-1,3-5-2,-1-5-33,1-8-66,-4-6-34,-3-2-80,-4-8-96,-3-12-211</inkml:trace>
  <inkml:trace contextRef="#ctx0" brushRef="#br0" timeOffset="46401.857">21134 438 900,'0'0'127,"0"0"-89,0 0 42,0 0-49,0 0-31,0 0 16,21 94 48,-9-37-29,0 5-5,1 6 3,0 0 5,3-1-11,5-3-6,1-5-7,1-7-6,-2-5-5,-1-6-3,-2-13-1,-2-6-46,-5-9-32,-3-5-50,-3-7-24,-3-1-20,0 0 46,1-10-52,3-4 19,1-2-65</inkml:trace>
  <inkml:trace contextRef="#ctx0" brushRef="#br0" timeOffset="47266.0672">21440 1039 301,'0'0'86,"0"0"30,0 0 27,0 0-13,0 0-28,0 0-19,-3-22-43,3 27-39,0 10-1,0 3 25,0 3-2,1-1-4,0-1-6,0-2-10,1-5 0,-2-1-2,3-2 1,1 0-2,3 0 4,0-3-2,0-1-1,-1-1 3,-2-3-1,-3 0 4,-1-1-3,0 0 7,0 0 5,0 0-2,0 0-3,0 0-2,0 0-6,0 0-1,0 0 0,0 0-2,0 0-3,0 0 2,0 0-2,0 0 3,0 0-4,0 0 0,0 0 0,2 1-5,-2 2 2,0 1 7,2 0-2,-1 1 2,0-3-1,-1-1 2,0-1-2,1 0 2,-1 0 3,0 0 9,0-6 0,0-4-13,0-3 0,-3-2-2,1-5 2,-1-3 1,2-2-1,0-5 0,1 3 1,0 2 6,5 4 15,9 9 2,8 2-7,3 5 2,1 5-13,-3 0 5,-4 2-7,-6 9-4,-5 7-3,-7 0 2,-1 4 0,0 3-2,-9-1 3,-4-2-9,0-5-3,1-4 5,2-5-1,3-4 3,0-2 5,0-2 2,2 0 12,0 0-4,1-1 1,4-4 30,0-1 23,12 0-15,10 2-32,7 1 3,1 3 5,-2 0 8,-3 4-14,-8 9-3,-5 1-12,-7 5-3,-3-1 0,-2 2 1,-9 1-2,-9-2 3,-9-1-3,-3-3-29,0-3-39,-2-7-38,1-5-106,4 0-145</inkml:trace>
  <inkml:trace contextRef="#ctx0" brushRef="#br0" timeOffset="49750.0282">19179 1943 935,'0'0'51,"0"0"-50,0 0 39,0 0 33,0 0-23,0 0 19,0 0-60,10 1-2,-8-1-7,-1 0 0,3 0-18,3 0-59,6-10-118,-1-5-292</inkml:trace>
  <inkml:trace contextRef="#ctx0" brushRef="#br0" timeOffset="50687.0989">19408 2197 395,'0'0'0,"0"0"-227</inkml:trace>
  <inkml:trace contextRef="#ctx0" brushRef="#br0" timeOffset="53522.2669">13741 3993 51,'0'0'31,"0"0"-27,0 0 8,0 0 21,33 57-21,-26-44 4,-2-3 14,1 1-19,0-2-6,-1 0 15,2-2-14,-1 1 1,1-2-7,0 2-41,2-1 28,-1 1 9,2-1 6,-1 2-4,0 0-19,2 1 21,-1 1 1,0-1-1,-3 3-9,1-2 8,-1 0-43</inkml:trace>
  <inkml:trace contextRef="#ctx0" brushRef="#br0" timeOffset="56607.1175">20274 1645 11,'0'0'94,"0"0"-85,0 0 20,0 0 29,0 0-23,0 0-13,0 0-11,7 2-4,-4-2-4,-1 0-3,2 2-8,-1-2-51,-1 0-49</inkml:trace>
  <inkml:trace contextRef="#ctx0" brushRef="#br0" timeOffset="65397.2953">12057 2169 16,'0'0'18,"0"0"-16,0 0-2,0 0-1,0 0-8,0 0-5,0 0 2</inkml:trace>
  <inkml:trace contextRef="#ctx0" brushRef="#br0" timeOffset="66511.1442">11640 1766 218,'0'0'215,"0"0"-201,0 0 52,0 0 29,0 0-18,0 0-36,10-6-3,-10 8-5,4 6 8,2 7 5,2 3 7,4 6-27,1 4-2,0-1-14,0 2 1,-3-6-10,2-6 4,-3-5-3,-2-5-1,-2-5 3,0-2 8,0 0 14,0 0 3,2 0 5,0-5-7,0-5 6,1 1 6,1-7 1,-1-4-6,4 0-2,0-4-5,1 0-3,-2 3 8,2 2-10,-2 4-4,-1 3 5,1 1-9,-4 3-5,-1 0-5,-2 4 3,-3 1 3,-1-1-1,0 0 1,0 0 0,0-2 0,0 1-6,0-1-4,0-1-2,0 1-13,0 0-47,0 3-49,1 2-77,1 1-77,3 0-169</inkml:trace>
  <inkml:trace contextRef="#ctx0" brushRef="#br0" timeOffset="67004.6655">12320 1789 186,'0'0'176,"0"0"-140,0 0 68,0 0 8,0 0 15,0 0-44,0-11-18,0 11-16,0 0-23,0 4-26,0 11 0,0 5 7,0 5 0,1 2-4,8-1 1,0-5 0,0-3-4,-1-6 6,2-5-4,-2-1 13,1-5 18,0-1-9,2 0 10,0 0 5,-1-3 10,3-8-5,1-3-4,1-5 0,1 0 3,1-1-9,-3 2-5,-3 4 5,-4 4-9,0 3-21,-5 3-4,-1 4-18,0 0-74,-1 9-133,0 12-210</inkml:trace>
  <inkml:trace contextRef="#ctx0" brushRef="#br0" timeOffset="67544.0284">12433 2399 324,'0'0'440,"0"0"-429,0 0-6,0 0 32,0 0-8,0 0 26,-11 51-21,11-33-2,0-1-2,10-2 5,2-1 15,2-1 13,1 0-19,1-3 1,1 0-15,-1-3 33,2-1-27,-2-2-8,1-1-7,-3-3-9,2 0-10,2 0-2,3 0-64,2-5-87,-5-3-78,-6 1-190</inkml:trace>
  <inkml:trace contextRef="#ctx0" brushRef="#br0" timeOffset="68047.1534">12480 2403 614,'0'0'3,"0"0"15,0 0 115,0 0-32,0 0-14,0 0-25,30-14 9,-20 11-2,4 2-11,5-2-13,6-1-21,5 0-15,6 0-9,-2 3-13,-5 1-121,-12 0-120,-17 6-219</inkml:trace>
  <inkml:trace contextRef="#ctx0" brushRef="#br0" timeOffset="68782.9815">12223 3156 206,'0'0'240,"0"0"-237,0 0 28,0 0 79,0 0 0,0 0-17,-23 28-44,22-27-19,-2 1-5,0-2 7,-5 0 20,-2 0-5,-1 0-27,-2-10 1,3-1 9,2-4 6,1-1 1,1-1-11,4-1 18,-2-1-16,3 1-8,0-1 4,1 3-5,0 1 2,0 5 4,0 1-2,3 1-2,9 2-10,5 1-5,1 1-1,1 2-5,1 0 0,-2 2 0,2 0-4,2 0-56,0 0-109,1 0-108,-9 0-334</inkml:trace>
  <inkml:trace contextRef="#ctx0" brushRef="#br0" timeOffset="69368.2057">11743 3346 613,'0'0'132,"0"0"-123,0 0 54,0 0 51,0 0-19,0 0-7,0-30-20,0 20-6,0-5-24,0-4-9,3-2-8,4-2 5,1-1 9,4-1-1,2-1 2,1 3-5,3 2-12,2 3-6,0 3-2,0 5-5,0 5-6,-4 3-4,0 2 0,-2 0-11,-3 12-34,0 5-88,-6 1-116,-5 0-206</inkml:trace>
  <inkml:trace contextRef="#ctx0" brushRef="#br0" timeOffset="69936.6232">11138 3222 687,'0'0'243,"0"0"-240,0 0 26,0 0 70,68-63-11,-54 54 0,-1 3-23,2 3-19,4 3-16,4 0-7,1 8-14,-2 7 1,-2 6-1,-6 3-6,-5 0-3,-6 0 0,-3-2-2,0-1-56,-5-2-84,-11-7-129,-5-10-299</inkml:trace>
  <inkml:trace contextRef="#ctx0" brushRef="#br0" timeOffset="70553.0368">11079 2526 775,'0'0'122,"0"0"-68,0 0 102,64-52-39,-39 49-22,1 3-33,-1 2-23,1 14-6,-3 4-18,-3 4 0,-4 2-8,-5 2-4,-6-2-3,-5 1 0,0 0-12,-18-2-47,-8-4-36,-7-5-93,-2-8-107,-1-8-263</inkml:trace>
  <inkml:trace contextRef="#ctx0" brushRef="#br0" timeOffset="71162.9688">11070 2016 270,'0'0'374,"0"0"-356,0 0 46,0 0 31,65-31-9,-42 32-18,-1 16-4,0 0-5,-2 5-4,-1 2-5,-2-2-1,-3 1-21,-4-2-13,-2-2-5,-3-3-9,-1-4 0,-3-3-1,-1-5 0,0-2-11,0-2-19,1 0 10,-1 0 9,0 0-2,0 0-24,0-2-9,0-4 4,0 1-20,0-3 11,0 3 15,0-1 0,0 2 36,3 0 0,4 1 8,-2-1 2,3 1 11,-3 1-2,1 0-9,0-1-10,0 1 0,-1 0-7,3 0-34,-2 0-49,-2 0-52,-1 0 14,-3 0 4,0 1 31,0-2-20,0 3 31,-1-2 7</inkml:trace>
  <inkml:trace contextRef="#ctx0" brushRef="#br0" timeOffset="71466.5632">11256 2163 677,'0'0'127,"0"0"-5,0 0 33,0 0-37,0 0-19,0 0-30,55-7-22,-39 2-24,0 2-13,1-1-4,-3-1-3,-2-2-2,-3-1 3,-2-4-4,-3-3 1,-2-6-1,-2-2 2,0-2-3,0 1 2,-1 2 7,-6 3-7,1 2 5,0 5-6,2 4-4,1 5-14,-1 2-62,4 1-54,-2 0-103,1 0-174</inkml:trace>
  <inkml:trace contextRef="#ctx0" brushRef="#br0" timeOffset="74094.16">11209 1995 100,'0'0'138,"0"0"-134,0 0 4,0 0 57,0 0-8,0 0-19,-51 12-21,46-11-5,1 1-4,0-2 4,2 0 4,1 0 11,-3 0-8,1 0-9,-1-4-10,-3-1 0,0-1-23,1-1-13,1 2-16,0 0 40,4-1 12,0 1 26,1-1 26,0 2 56,0 0 17,0 0-5,0 4-22,0-1-37,0 1-4,0 0-15,0 0-20,2 0-9,3 0-5,0 5 4,3 3-2,1 1 6,1 1 4,1 0 10,-4 1-3,4-2-3,-2 0 2,2 0 5,-1 0 11,0-3-17,-2 1 1,3 0-2,-2 0-8,1-1-3,-1 1-5,0 1 0,1-1 1,0 1-2,2 2 3,1-3 3,-1 1 2,1 0-2,1 0 0,0-1 5,2 1-3,-1-3-2,0 0 3,1 0-3,1 1 6,0-2-4,0-1-2,2 1-1,-1-4 3,4 1 0,0-1-3,0 0-1,2 0-1,2 0 1,2-1 3,3-3-1,-1 1-2,0-3 2,1 2-7,-3-1-2,2-2 1,1 0 0,-1-1-2,0 4-2,1-3 5,1 0 1,6 0-2,2-2 1,1 1-1,-1-1 1,-3 2 0,-1 0-1,-4 1-1,-2-1 4,0-1-5,1-1 1,1-2 0,4-1-3,1-1 3,1-1-4,-5 3 4,-4-1-4,-5 1 3,-4 1 0,-3 0-3,0-1 3,0 0 2,0-5-1,3-3-1,0-1-1,1-2-2,-2 1 0,-5 3-2,-4 3 2,-7 2 7,-3 0-4,0-2-2,0-1-1,-9-3 0,-5 0 2,-4 1-2,-3 2 1,-2 0 2,-4 1-3,-1 1-3,-1 0 2,-5 1 0,-4-2 1,-2 4-1,-5-1 1,1 0-2,0 1 2,4 1 4,2 3-4,4 1 1,1 2 0,0-1-1,-1 2 0,-1-1 1,-3 2-1,1 0-1,-1 2 1,3 0 0,3 0 1,3 0 0,0 0 0,3 0 0,-1 2-1,0 3 0,-2-1-1,1 3 0,-3-1-1,0 0 1,1 2 1,2-1-1,2-1-1,1 2 2,2 0 0,0-1-1,3-1 0,2 1 1,1-1 0,2 0-1,-2 2 1,0-1 0,-4 3-1,1 1 1,-2-1-1,1 0 1,-2 0-1,3 1 4,2-2-3,4-1 1,2 0-2,3-2-2,2 1 2,1-1 0,-1 1-1,0-1 1,0 2 0,0 2 0,-2 0 1,2 1 0,0 0 0,1-2 2,0 0-3,3 0 1,-2-2 0,3-1-1,-1 3 0,1-1 1,0 2 0,-1 0 0,1 0 0,0 2 0,0-2 0,0-1-1,1 1 1,1-1-1,0-1 0,0 1 0,0 1 0,0 2 1,3-3-1,3 1 1,-1 0 0,2-1 1,-1 0 0,1 1 0,1 0 0,-2 0-1,1 2 2,2 0-1,-2-2 0,0-1-1,2 0 0,0 0 0,3-1 1,-1-1-1,3 0 1,1-3-2,4-4 1,4 0-1,8 0-42,9-6-61,7-9-59,6-5-166,2-8-270</inkml:trace>
  <inkml:trace contextRef="#ctx0" brushRef="#br0" timeOffset="74647.2504">12349 1478 214,'0'0'80,"0"0"-41,0 0 115,0 0 19,0 0-8,0 0-16,0 0-30,0 0 25,0 0-29,2-6-28,5-5-30,4-2-14,7-6-19,5-5-9,2-1 0,1 1-2,-4 1 3,-5 7 12,-2 5-17,-1 2 3,-1 4-12,-1 1-1,-3 3-1,-1 1 0,-6 0-2,1 0-4,0 0-12,-1 0-33,2 0-80,-3 0-94,-1 0-154</inkml:trace>
  <inkml:trace contextRef="#ctx0" brushRef="#br0" timeOffset="74993.2772">12506 1230 614,'0'0'327,"0"0"-326,0 0 43,0 0 88,0 0-17,0 0-47,0-4-36,0 4 17,2-3-4,9 0-10,1 0-5,8-1-3,-2 1 10,-2 3-10,-2 0-9,-1 0-1,-1 0-2,-2 7-3,0 6-8,-6 1-2,-1 1 2,-3 0 0,0 0-2,0-2-2,0-1 0,0-1-57,-6-3-120,-1-4-168,0-4-403</inkml:trace>
  <inkml:trace contextRef="#ctx0" brushRef="#br0" timeOffset="76507.9404">12831 1251 516,'0'0'626,"0"0"-616,0 0 58,0 0-2,0 0-47,0 0 17,27 41-14,-23-19-19,-3 0-3,-1-2-2,0-6-14,0-2-18,0-5-2,0-5-12,0-2 10,0 0 38,0-6 14,0-6-13,-1-5-1,1-4 14,0-3-1,0-2-1,0-2 1,3-1 9,6 3 10,3 4 9,3 4-1,2 6-1,3 4 1,1 8-16,1 0-9,-2 4-8,-6 11-6,-5 4-1,-9 4-8,0 0 0,-20 0-13,-8 1-2,-1-6 9,1-5-5,6-4 14,8-6 5,8-2 5,5-1 14,1 0 39,0 0-6,0 0-5,3 0-17,10 3-13,9 4-16,13 2-1,6 4 0,4 4-81,-3 3-138,-10 0-289</inkml:trace>
  <inkml:trace contextRef="#ctx0" brushRef="#br0" timeOffset="77543.2026">12787 2177 23,'0'0'97,"0"0"-14,0 0 20,0 0-2,0 0 10,0 0 12,5-4-32,-5 4-14,0 0 0,0 0-23,0 0-27,0-2-14,0 2-2,0 0-4,0 0-4,0 0-2,0 0-1,0 0-5,-2 0-5,-2 0-7,-1-2 5,3 0 8,-1 1 1,3-2 1,-2 2 1,1 1 1,1 0-19,0 0-55,0 0-78,0-1-66,8 1-47</inkml:trace>
  <inkml:trace contextRef="#ctx0" brushRef="#br0" timeOffset="77676.1658">12787 2177 294,'3'-10'638,"-6"10"-553,3 0 40,0 0 22,0 0-43,0 0-50,0 0-51,0 0-3,0 0-69,0 6-169,0-1-176</inkml:trace>
  <inkml:trace contextRef="#ctx0" brushRef="#br0" timeOffset="78705.8164">12931 2066 141,'0'0'113,"0"0"-25,0 0-11,0 0 17,0 0 3,0 0 10,-5-2-3,-3 2-13,1 0-19,0 0-15,0 0-22,-2 0-15,0 0-1,-2 0-3,-2 5-3,-2 2-6,-3 2 11,0 1 0,-3 1-1,1 0 7,3 0-11,0 0-2,1 1-2,0-2 0,-2 0 3,-1 1-4,0 1 6,-2 0-3,1 2-4,-4 1 7,-1 2-1,0 1-2,-1 0 1,2 1 2,4-1-4,3 0-5,2-1-5,1-1 4,0 2-2,-2 0-1,1 1-1,-1 1 1,1-1 2,1 2-2,1-3 7,2 2 5,0-1-5,1 2 1,0 2 0,-2-1 3,0 2-5,-1-1-2,0 4-4,-1 1 1,0-1 0,1-2 1,3-2-2,0-2 1,3-2 0,1 0 2,2 0 3,-1 0 1,1 0-5,-1 0 2,1 0 0,-1 1-2,-1 1-1,0-1 2,2 0-2,-1-2 0,3-1-1,0-2 1,1 0 1,1 1-1,0-1-1,0 3 2,-1 0 1,1-1-1,-1 3-2,0-1 1,0-2 1,-1 1-3,1-2 2,0-2-2,-1 0-1,2-1 1,0-1 1,0-1-1,-2 0 1,1 2-1,0-3 0,0-1 0,-1-2 2,2-2-1,0-1 1,0-4-2,0 0 0,0 0-1,3-6-32,10-11-33,2-6-44,3-6-57,-3-8 9,-3-5-39,-2-2-17,0-3 51,3 1-20,3 4-37</inkml:trace>
  <inkml:trace contextRef="#ctx0" brushRef="#br0" timeOffset="79853.5922">12672 2188 479,'0'0'34,"0"0"-9,0 0 66,0 0 14,16-59 5,-16 55-74,0 2 17,0 2 5,-5 0-9,-8 0-32,-5 12-2,-7 7 16,-5 8 14,-4 3 1,-2 3 6,-5 3-15,-4 2-14,0 1 1,0-2-12,1-2 6,3 0-7,3 1-6,3-3-1,2 0 2,0 1 7,1 1 1,-1 0 3,1 1 6,0 1-5,1-1 0,3 0-4,2-3 4,4 0-5,2-2-6,4-2 1,4 2 1,-1 0 3,2 1 0,-2 1 1,0-1 0,1-3-2,-1 0-2,2-4 0,1-2-8,3-1 5,1-3-5,1 0-1,4 1 5,-1 2 3,2 1 1,0-1-3,0 2-1,0-1-4,0-1 3,2-2-2,8-3 1,4-1-1,3-1 2,3-1 3,3-2 5,0 0-3,1-2-4,-1-3 5,4-3-3,5-4 0,5 0 0,6 0 0,3-13-3,1-3 1,0-3-5,-2-1 3,-5-1 1,-5-1 1,-2-1 0,-3-4-1,0-1 3,1-1-1,1-4-3,0 0 1,4-4 0,1-4 1,4-1-5,2-1 1,-1-2 6,-3 1-6,-4 0 0,-5-2 2,-5-2-2,0-5 10,-1-1-9,-2-3 3,0 4-3,-1 5-1,2 1-1,1 0 0,-1 1 0,0 0 0,-1 2 2,-5 2-1,-4-2 0,-3 0-1,-4 0 1,-5 2-1,-1 5 2,0 9-1,0 4 1,-1 8-1,-6 5-1,0 4-3,-6 4-4,-5 3-1,-7 0 1,-5 1-2,-6 10-2,0 3-12,-2 1-6,4 1-5,6-5-14,8-2-31,7-2-50,7-3-32,5-1-93,1-2-186</inkml:trace>
  <inkml:trace contextRef="#ctx0" brushRef="#br0" timeOffset="80738.6604">13279 2117 306,'0'0'489,"0"0"-475,0 0 25,0 0 82,0 0 6,0 0-58,-32 8-44,27-1-4,2 2-5,2-3-9,-1 1-4,2 0 2,0 1-4,0 2 1,0 0 6,0 5-3,0 1 0,0 3-2,0 1-1,0-3 4,0-1-5,0-3 2,0-5-1,0-1 2,0-5 1,0-2 7,0 2 9,0-2 6,4 0-6,1 0-4,0 0-5,2 0-3,2 0-3,4 0 0,2-6 0,5-5 0,0-3-3,-2-1 3,-3 0 2,-5-2 5,-3 0 13,-4 1 0,-1 1-9,-2 0-2,0 5 13,0 0-13,0 1-12,0 6 9,0-1-7,-1 1 3,0 3-5,0 0 2,-1 0 3,2 0-5,0 0-1,-2 3 0,-1 10 3,-3 5 2,-1 6 1,-3 7 5,-3 6 2,-2 4 4,-4 3-2,1-2 8,0-1-11,1-3 5,2-3-1,5-5-5,2-6-7,3-4 0,1-5-4,1-4-2,1-2 1,0-1 0,1-2-1,-1 0 2,0-5-2,2 0-8,-1-1-24,1 0-15,0 0-24,0-4-97,0-7-258,3-5-628</inkml:trace>
  <inkml:trace contextRef="#ctx0" brushRef="#br0" timeOffset="82836.6294">11594 3468 309,'0'0'124,"0"0"-103,0 0 132,0 0-56,0 0-15,0 0-17,1 21-14,-1-16-2,0-5-10,1 1 10,-1-1 13,0 0 8,0 0 17,0 0 10,0-1-13,0-7-22,0-5-33,0-1 16,-1-1-24,-3-4 0,-1 1-9,1-1 0,1 0 1,-1 0 1,2 0-8,1 3 10,-1-3-10,-1 0 9,-1 2-6,1-2-4,-1 2 4,-2 2-1,1 1 1,-2-1-2,0-1 0,-2-2 2,1 0 0,-2-3-5,3 0 2,-3 0-3,2 0 2,1 3-5,0 1 8,-1 0-2,1 2-1,0 0 2,-1-2 3,0 0-2,-1-1-6,0-2-1,1-2 4,-1 0-1,-1-2-4,0 3 0,1-2 1,-2 2 1,4 2 0,-2-1 1,1 1 0,0 2 2,2 2-1,0 1-2,0 1 6,-1 2-8,-1-3 1,-2 2 0,1 1-1,0-2 2,-2 0-1,1 0 0,-1 0 0,-1 0 0,1 0-1,1 1 0,-3-1 0,1 0 0,-2 1 0,0-1 1,-3 1-1,1 0 0,-4-1-1,-1 1 1,-1-1-2,-2 2 1,4 2-1,0-1 1,4 4 1,-1-2 1,2 1-1,-1 4 0,0-2 0,-2 1-3,0 2 2,-5 0-1,-2 2-2,-5 0 3,1 0-4,1 7 4,5 1-3,3 0 0,2 0 1,0 3 3,4 0-2,-1 1 1,0 3-3,0 3 3,1 2 0,2 4-2,4 1 2,3 2-3,3 2 4,2 3-1,0 1 1,0 4 0,7 1 0,3 2 0,0 0 1,4-2-1,4 0 0,2-6 0,3-1-3,2-1 6,0-2-3,-1 1 0,0 1 0,1-1 1,2-1-1,1 1 1,-1-1-1,3 1 0,-1-2 0,0-1-1,-3-2 1,1 0 0,1-1 1,-1-1-1,2-1 1,-1 1-1,-1-2 1,0-1-1,-2-2 2,0-1-1,1-5 0,-1 0 1,2 1-2,0-2 1,1-1 3,-1 0-3,-1-2 4,-4-1-3,-4-1 4,-4-1-3,-2-3 1,0-1 0,-2 0 2,2 0-1,2 0 3,0 0-3,0-6-1,-2-1 3,0 0-3,-2 0 3,-1-2 1,1 0 2,-1-2 2,0-1-4,-1-2-3,-3-2 2,-2-3-1,-3-3-1,0-3-3,0 1-2,-5 2 3,-4 1-5,1 2 2,0 0-8,1 2-7,-2 3-22,-1 2-14,1 5-39,-3 5-6,-3 2-98,-5 0-111,0 8-125</inkml:trace>
  <inkml:trace contextRef="#ctx0" brushRef="#br0" timeOffset="83625.6889">11106 3447 307,'0'0'0,"0"0"23,0 0-23,0 0 27,0 0 7,0 0-21,0 0-7,-7 16 1,5-16 11,2 0 10,0 2 38,0-2 50,-3 0 19,1 0-16,0 0-14,0 1-18,2 3-21,0 6-27,0 7-14,9 9 29,1 11-8,0 6-31,-5 4-4,-3 1-5,-2-4-5,0-5 0,0-6-1,0-10-3,0-8-9,0-10-1,0-3-8,0-2 8,0-6 13,3-8 11,-1-4-11,-2 0-1,0-4-5,0 0-5,0 0-6,2 0 13,-2 1 4,0 2 0,0 4 10,0 5 13,0 3 2,0 1 0,0 3-11,-2 1-3,0 1-10,-1 1-1,0 0-4,-1 4 1,-2 8 1,-1 1 2,0-1 2,0 0 1,0-2 4,3 1 2,0-1 1,3 0 0,1 2 9,0 1 2,0-2-3,9 0 0,0-1 5,1-2-1,-1-4-1,-3-1 0,1-3 1,2 0-3,5 0-1,5-11-1,5-9-9,0-2-7,-2-1-1,-5 4-38,-12 7-54,-5 9-112,-13 3-312</inkml:trace>
  <inkml:trace contextRef="#ctx0" brushRef="#br0" timeOffset="84367.2854">11097 3977 1195,'0'0'16,"0"0"-12,0 0 69,0 0-60,0 0 18,0 0 10,23 69-25,-15-40-4,-1-4-8,-2-3 3,0-4-5,-1-7-2,-4-4-4,3-5-7,-3-2 11,0 0 3,0-9 15,0-5-14,0-2-2,0-2 4,0 1-3,0-1-1,0-1 2,-1-2-4,1-3 4,0-3 3,5-2-4,12 1 3,5 1 5,4 6 16,-2 4 6,-3 8 11,-5 4-17,-5 5-10,-3 0-16,-2 6-1,-4 9-3,-2 4-3,0 3-5,-12 1-9,-8 1-3,-1 0-8,-1-4-1,2-2 13,5-8 6,6-5 11,6-4 2,3-1 7,0 0 27,0 0 21,7-6-18,3-3-5,6 2-3,2 3-11,5 3-8,4 1-2,3 0-2,-2 12 2,-2 4-1,-8 3-6,-6 2-1,-10 2-2,-2 0 0,-9 0 0,-14-3-2,-7-4-14,-3-4-13,-1-6-22,1-6-57,0 0-55,4-1-151,3-11-381</inkml:trace>
  <inkml:trace contextRef="#ctx0" brushRef="#br0" timeOffset="100614.1353">11062 2033 295,'0'0'607,"0"0"-549,0 0-36,0 0 63,0 0-24,0 0-50,0 0-11,0 0-65,0 0-78,3 0-260</inkml:trace>
  <inkml:trace contextRef="#ctx0" brushRef="#br0" timeOffset="101285.5188">11335 1801 305,'0'0'0,"0"0"-54,0 0 54,0 0 15,0 0-8,0 0-7,-27-24-25,19 20 12,1 3 9,1-1 4,2 1 8,3 1 11,1 0-8,0 0-11,0 0-2,0 0-10,-2 0-11,-3 0-14,-3 1-77</inkml:trace>
  <inkml:trace contextRef="#ctx0" brushRef="#br0" timeOffset="101479.9139">10714 2053 1353,'0'0'15,"0"0"-14,0 0-1,64-58 4,-59 53 0,-3 3-4,-2 2-1,0 0-85,-11 9-144,-7 7-92,-1-3-243</inkml:trace>
  <inkml:trace contextRef="#ctx0" brushRef="#br0" timeOffset="102203.7364">10006 1586 525,'0'0'99,"0"0"-44,0 0 104,0 0-12,0 0-20,0 0-29,-6-14-18,42 14-39,28 0 10,25 0 20,27 0 2,20 0-17,12-1 4,4-9-8,-8 0-9,-17-3-7,-22 4-14,-22 4 6,-22 4-18,-15 1 5,-13 0-8,-10 0-2,-7 3-5,-7 1-1,-3 0 0,-3-2 1,-3 0-5,0-2 1,0 0-2,0 0-18,0 0-4,0 0-4,0 2 0,0-2 2,-7 2-6,-2 1-13,-5-1-22,-5 2-54,-2 2-61,-4-2-96,0 4-260</inkml:trace>
  <inkml:trace contextRef="#ctx0" brushRef="#br0" timeOffset="103448.1617">10086 4200 894,'0'0'55,"0"0"3,0 0 88,-2-56-16,21 29-15,15-9-14,20-16-25,16-14-10,16-11-28,11-12-10,1-4 7,-3 5-2,-6 6-8,-12 11-3,-17 13 4,-13 10-18,-17 14 8,-14 11 4,-10 14-10,-5 5 1,-1 3-11,0 1-6,0 0-1,0 0-7,-1 0-1,-2 3 3,0 0-1,0-1-2,2 0 4,1-2 3,0 0 6,0 0 2,0 0 0,0 0-2,0 0 2,0 0-4,0 0-1,0 0-4,0 0-3,0 0 1,0 0-1,0 0-3,0 0-3,0 0-5,0 0-15,0 0-18,0 0 8,0 0 3,0 0-3,2 0-12,9 0-55,11-3-107,11-7-232</inkml:trace>
  <inkml:trace contextRef="#ctx0" brushRef="#br0" timeOffset="104408.4311">12344 3405 572,'0'0'360,"0"0"-244,0 0 11,-3 83 83,10-37-58,6 13-21,0 10-58,-1 10-14,-2 8-24,-8 5-11,-2 6 3,0 5-16,-4-4 8,-3-8-17,3-7 4,4-11-6,0-14 0,0-14 3,0-14-3,2-16-1,-1-8 1,-1-6-2,0-1 0,0 0-1,0 0-3,0-11-5,-7-6-16,-1-5-14,-2-5-2,2-6-6,-1-1-2,4-1-10,0 1-2,4 1 27,0-5-19,1-6 8,0-8-14,3-10-17,6-7 31,-2-6 41,-7-7 6,0-6 1,-5-3 6,-11 2 25,0 9-6,1 11 15,4 15-27,4 11 15,0 6 11,1 10-6,-2 6-13,1 8 6,-2 5-13,2 3-14,2 3-4,-1 2-2,0 0-2,1 0 3,2 0 0,0 0-1,3 4 2,0-2 1,0 1 0,0 1 1,0-1-1,0 0 2,0 0 1,0-2-3,1 1-5,-1 0-16,3-1-37,-2 1-87,0-1-97,-1-1-226</inkml:trace>
  <inkml:trace contextRef="#ctx0" brushRef="#br0" timeOffset="105512.2435">9597 1932 1053,'0'0'53,"0"0"-42,0 0 71,-14 65 8,14-42-43,0 2-15,0-4-5,0 1-17,0-4-5,-2-5-5,-2-6-17,2-6-29,-4-1 3,2-16 25,0-16-64,3-14 27,1-11 45,0-8 10,9 2 28,2 7 15,3 11 15,3 12-16,0 12-6,0 11-7,1 10-21,-4 8-8,-4 17-8,-7 11 3,-3 9 5,-9 6 0,-9-2-4,-4-3-3,6-11-1,6-10 7,6-11-2,4-5 3,0-5 0,0-3 6,2-1 14,0 0 5,1 0 4,-1 0-2,0 0 0,3 0-5,1-5-13,1-1-3,-2 1-6,2-2 0,-3 3 0,0 3 2,-3 1 1,1 0-3,2 9-13,3 13 13,5 8 0,3 8 14,2 3-2,1 4-2,3 2-8,-1 3-2,3 0-54,-1 2-136,1 1-202</inkml:trace>
  <inkml:trace contextRef="#ctx0" brushRef="#br0" timeOffset="106006.3739">9955 3971 689,'0'0'0,"0"0"-27,-71 30 27,60-2 121,8 5-18,3 4-17,7 2-19,12-1-17,5-5-22,1-5-11,0-8-9,0-9-8,1-9 1,1-2 10,-2-13 5,-4-9 0,-4-4 29,-8-1-5,-8 4 21,-1 5 3,-1 8-19,-7 5-7,1 5-9,3 5-14,3 21-11,1 17 4,0 14 5,11 8 0,6 6-8,5 1-5,2 0-11,3-8-72,4-9-141,1-17-78,3-14-358</inkml:trace>
  <inkml:trace contextRef="#ctx0" brushRef="#br0" timeOffset="106683.7919">11479 4237 306,'0'0'386,"0"0"-369,0 0 45,44 77 60,-31-45 30,3 3-43,2 5 3,1 2-55,1-2-31,-2-3-17,0-8-7,-6-5-2,-3-7 0,-3-8-26,-5-4-37,-1-5-35,0-6 54,-7-13 21,-4-11-13,-3-7 13,2-9 19,4-4 4,5 1 10,3 4 18,18 5 62,12 7-7,6 6-8,2 7-4,-1 11-16,-3 5-8,-8 4-19,-3 13-23,-6 11-5,-8 8-1,-8 6-10,-1 9-12,-16 5 4,-12 0-10,-1-6-25,4-10 2,9-16 8,10-11 41,6-9 3,6 0 51,19-4 54,9-10-15,2-2-12,1 2-16,-6 3-14,-5 5-12,-3 6-18,-7 3-13,-3 15-5,-6 5-6,-7 7 3,0 1-13,-21 0-26,-15-1-30,-12-6-57,-11-6-51,-7-14-146,-3-4-303</inkml:trace>
  <inkml:trace contextRef="#ctx0" brushRef="#br0" timeOffset="110006.23">11183 1594 109,'0'0'47,"0"0"-42,0 0-2,0 0 0,0 0 4,0 0-5,60 20-2,-55-16-10,-1-2 10,-2 0 1,0-2 5,1 0-3,-1 0 5,0 0-8,2 0-4,-1 0-32,1 0-40</inkml:trace>
  <inkml:trace contextRef="#ctx0" brushRef="#br0" timeOffset="110440.1671">11488 1596 85,'0'0'57,"0"0"-54,0 0-3,0 0-8,0 0-19,0 0 11,3 0-9,-1 0 13,3 0 12,-3 0 5,2 0 22,0 0-4,6 0-12,1 0-11,6-5-39</inkml:trace>
  <inkml:trace contextRef="#ctx0" brushRef="#br0" timeOffset="111061.9055">12078 1469 61,'0'0'52,"0"0"-17,0 0-34,73 0-1,-51 0-8,1 0-5,1 0 3,0 0-11,0 0 21,-1 0 0,-1 2 2,2-1 22,0 0 1,2 1-22,0-2-1,0 0-2,-2 0-8,0 0 8,-1 0 0,-2 0 5,-1 0 7,0 0 0,-2 0 6,0 1-4,1 5-1,0 0 12,-2 4-20,4-1 4,-3 4-9,1 1 0,1 1-3,0 1-3,-1 1 6,-1 1 0,-2 1 2,-5 0-2,-4 1 6,0 0-6,-4 0-15,-1 0 14,-2 0 1,0 3-3,0 3-29,-8 4 12,-10 7 19,-7 1 2,-8 4-1,-11 0 2,-6-2-2,-5-3 7,-4-2 12,1-3 2,4-1-21,7-5-27</inkml:trace>
  <inkml:trace contextRef="#ctx0" brushRef="#br0" timeOffset="111176.0139">11672 2307 285,'0'0'0</inkml:trace>
  <inkml:trace contextRef="#ctx0" brushRef="#br0" timeOffset="111384.0489">11572 2295 136,'0'0'19,"0"0"-8,0 0 29,0 0-13,0 0 1,0 0-22,-27-8-6,27 8-31,0-1 11,1 0 20,3 1 17,2-3-8,0 3-3,-2-2-4,2 2-2,1 0-3,-2-3-59,4 1-107</inkml:trace>
  <inkml:trace contextRef="#ctx0" brushRef="#br0" timeOffset="112286.661">12812 3466 531,'0'0'0,"0"0"-62,0 0 62,0 0 6,50-57 13,-42 49-8,1 2-7,-1-1-2,-2 3-2,0 0-2,-3 1-7,-1 0-11,-2 1-30,0-3-33,0 3-75</inkml:trace>
  <inkml:trace contextRef="#ctx0" brushRef="#br0" timeOffset="112809.9941">11702 3662 257,'0'0'0</inkml:trace>
  <inkml:trace contextRef="#ctx0" brushRef="#br0" timeOffset="116688.0326">12914 4894 41,'0'0'13,"0"0"-10,0 0-3,0 0-8,0 0-5,0 0 1,0 30-5,0-26 15,0-2 2,0 2 6,0-3 20,0 0 31,0 0 4,0-1-2,0 0 1,-1 0-15,-3 0-19,2 0-1,-1 0-14,1 0-11,0 0 0,-1 0-9,-1 0-19,-1 0 1,2 0 5,-1 0 6,2 0 7,-1 0 9,1 0 4,-2 0 4,2 0-4,-1 0 3,0-2-4,0-1 1,-1 1 2,2 0 8,0-2 15,0 0 16,0-1-13,0 1 12,-2-1-7,1-2-5,-1 2-12,1-1-6,-2 0-6,0-1-1,1-3 12,-1-1 4,1-1 9,0-4-7,1-1 9,-3-2-6,1 0 7,-2 0-23,2-2 2,-3 0-4,-1 1-2,1 2-5,0-1 1,1 2-4,2-1 0,3-2-1,0 2-2,2-2 3,0 2-6,0 1 3,0-1 0,4 2 3,1 1-3,-2 1 3,1 0 1,-2 1-1,0 1 0,0-1-1,-1 1-4,0 1-8,0-2 10,0 1 2,2-1 1,0-1-1,2-3 1,1 1-1,1-3 1,1 2 0,-1-2-1,0 4 1,1-1 0,-2 2 6,3 1-6,-4 1-1,0 1 0,1 1 1,-3 0 0,3 0 0,-1 0-1,2-1 1,0 2-1,1-4-8,2 4 8,-2 0-4,2-1-1,-3 0 6,1 1 3,-2 2-2,-2 0 0,1 0 0,-1-1 1,0 1-1,3-3 1,0 0-2,2-1 0,0 0-4,0-1 4,0 2 0,-1 1 0,-1 0 0,-1 2 2,0-1-2,0 1 2,1-2-1,1 0-1,0 0 0,2-2 0,-1 2 0,1-1 1,-1 0 0,2 2-1,-2 1 0,0 2-5,1-1 3,-1 2 4,0 0 0,0 0-1,0 1-1,0 0 1,0 1 0,0-1 4,0 3 4,-2-2-4,0 2 1,-3-1-1,2 1-3,0 0 1,1 0 0,0 0-1,0-1 1,0 1-2,1 0 3,-1 0 1,2 0 9,-1 0-4,0 0 1,1 0-1,-1 0-2,0 0-6,-1 0 1,2 2-1,-2 3 1,2-2 1,-1 1-3,0-1 0,1 2 2,0-1 2,0-1 3,0 1 3,-1-2 2,-1 1-4,-1 1 1,-1 0-3,1 1 0,1 2-1,-2-1-1,1 3 0,1 0 5,0 1 7,2 0-1,-2 1-4,0-1-2,2 1 1,0-1-8,-2 0 1,2 0-3,0 0 2,2 0 0,-2-1 1,1 2 4,0-1-2,0 2 6,0 0 1,1-2-7,0 2 2,-1-2 0,0 1-4,2-1 2,-1 1-3,-1 0 4,-1-1-2,-1 0 4,-1-2 1,-1 1 5,0-1 3,1-1 4,-1 2-2,1 0 0,0 1-5,1 1 2,4 1-1,-2 2-3,1 1-6,1 0 3,-2 1-4,2 0 0,-1-1-1,-2 1 2,1-1-1,-3 0 6,2-1-3,-1-1-3,0 3 4,1-1-4,-1-1 2,0 0-1,-1 1-2,-1-3 1,1 1-2,0 0 2,2 0-3,-2 2 1,2 1 2,0-1 0,0 0-2,-1 0 1,1-2-1,-1 1 1,2 0 1,-1 0 0,-1-2 3,1 1-8,-1 1 4,0-1-1,2 0-1,-2 2 3,2 0-4,2 1 2,-1 1 4,0-1-2,-1 1-4,-1-4 3,-1 0-2,1-1-2,-1 1 2,-2-3 1,1 1-1,-2-2 1,-1-2-1,0-1-2,-1 0 1,2-1 0,-1-1-1,-2 2 2,0-3-3,-1-1 1,-1 1-1,2-3 0,-2 0 0,0 0 2,0 0-1,0 0-1,0 0-11,0 0-20,0 0-15,0 0-35,0 0-18,-10-7-58,-6-6-17,-6-4-25,-9-4-34,-2-2-102</inkml:trace>
  <inkml:trace contextRef="#ctx0" brushRef="#br0" timeOffset="117326.3375">13352 3671 1,'0'0'0</inkml:trace>
  <inkml:trace contextRef="#ctx0" brushRef="#br0" timeOffset="117676.7495">13543 3524 98,'0'0'40,"62"-4"1,-26 4 11,3 0 51,-3 11-20,1 1-27,-4 1-23,-5-1-3,-1 0 9,-2-1 2,0-3-7,-1 1-25,1-4-2,0 0 2,-1-2 5,-1 5 7,2 1 0,6 5 0,2 5-1,3 1 5,-1 2-9,1 2 4,-2-2-9,0 5 4,-5-2-2,-3 0 6,-1 1-7,-2 0-7,-3-2 2,-2 4-4,3 0-1,-3 1-1,2-2 2,-4-5-3,-4-3-3,1-5-11,-6-5-21,-3-5-23,-4-4-87,0 0-64,0-4-145</inkml:trace>
  <inkml:trace contextRef="#ctx0" brushRef="#br0" timeOffset="118717.9594">14240 4258 752,'0'0'21,"0"0"-21,0 0 0,0 0 5,-8-53 21,7 28-17,1-6-9,0-7-4,0-6 4,-3-7 0,-3-5 3,-2 0 3,0 1-2,1 2 2,4 2 8,1 3-9,2-4 5,0-2-10,5 2-1,6 0 1,0 3 9,1-1 0,2 0-1,1 3 2,1 5 0,1 5-10,2 7 5,1 5 14,4 3-8,1 2-10,2 4 2,4-1-3,2 4 6,4 3 7,1 1-7,-1 3-1,-1 1 9,0 2 3,-4 3-16,2 0 2,-4 0 8,2 5-6,4 7 0,2 5 0,6 4 0,4 6-4,1 2 4,0 2-4,-5 0 6,-2-2-7,-3-2 9,1-1-2,2 1 0,-3 1 6,3 0-1,0 3 8,1 0-9,2 2-6,-2-1 0,-3 1-1,-6-3-1,-6-3-3,-4-5 0,-7-4 0,-3-4 0,-2-5 1,-3-1 0,-2-3 1,-2-1-1,-1-2 0,1 0-1,-3 0 2,1-1-4,1 0 5,0 1-5,-1 0 2,1 0 0,-2-1 1,0 0-1,1 0 0,-1-1 1,-1 1-1,1-1 1,0 0 2,0 1-2,0-1-1,1 0 0,3 1 1,-3-1 0,-1 0-1,1 1 1,-1-1-1,0 2 0,1-2 1,-2 0-1,0 0-1,-1 0 1,1 0 0,-1 0-6,1 0-9,-1 0-22,2 0-30,-2 0-62,0 0-140,-6-3-222</inkml:trace>
  <inkml:trace contextRef="#ctx0" brushRef="#br0" timeOffset="133287.4945">19212 2831 32,'0'0'0</inkml:trace>
  <inkml:trace contextRef="#ctx0" brushRef="#br0" timeOffset="136763.8729">14774 6376 873,'0'0'5,"0"0"-10,0 0-5,79 2 10,-58 0 5,-1 1 6,-3-2 36,-1 0-30,-4-1-17,-1 0 7,-1 0-1,2-4 13,0-10 12,5-4-15,5-13 10,5-11-3,3-11-11,1-6 4,-1 3 6,-6 9 23,-8 9 13,-9 9-28,-7 8-30,0 6-30,-17 8-63,-9 7-47,-6 2-157,0 16-271</inkml:trace>
  <inkml:trace contextRef="#ctx0" brushRef="#br0" timeOffset="137130.934">14816 6433 763,'0'0'48,"0"0"-48,0 0-8,0 0 8,0 0 17,65 41 61,-45-38-20,4-1-30,-2-1-3,1-1 9,0 0 24,2-3-4,0-9-7,0-6 6,2-2-22,0-4-7,1-2 1,-1-5-14,-2-3 2,-6 0 3,-2-3-10,-7 0-6,-4 2-11,-3 3-31,-1 6-38,-2 5-45,0 8-60,0 9-132,0 4-178</inkml:trace>
  <inkml:trace contextRef="#ctx0" brushRef="#br0" timeOffset="137570.2862">14939 6407 403,'0'0'34,"0"0"-30,0 0 16,0 0 19,68 31 50,-54-29 22,1-2-42,4-2-7,3-15 12,6-6-17,1-10-4,3-8 34,1-7-16,-2-10-20,0-1-15,-4 4-1,-6 6-18,-7 11-7,-10 7-10,-4 11-19,0 8-87,-7 10-77,-9 2-104,-4 7-153</inkml:trace>
  <inkml:trace contextRef="#ctx0" brushRef="#br0" timeOffset="137949.7933">14829 6375 568,'0'0'18,"0"0"-18,0 0 0,73 53 4,-57-40 45,2-2 81,-2-4-47,2-1-28,3-6-8,6 0-3,7-13 17,5-12-3,2-4-11,1-2 6,-3-3-11,-4-4-9,-4-3-21,-6-5-12,-3 0-8,-5 2-32,-6 6-10,-3 7-37,-2 5-39,-1 7-99,-1 5-103</inkml:trace>
  <inkml:trace contextRef="#ctx0" brushRef="#br0" timeOffset="146194.8522">19199 2780 0,'0'0'0</inkml:trace>
  <inkml:trace contextRef="#ctx0" brushRef="#br0" timeOffset="149008.147">19053 3899 512,'0'0'58,"0"0"-35,0 0 95,0 0-17,0 0 7,0 0-23,0-6-4,0 6-1,5 3-2,5 5-13,2 3-16,1-2-35,-1 2 13,-1 1-18,0-1-6,-3-1-1,1-3-2,-3-1-24,-1-2-30,1 1-41,2-5-56,5 0-37,4 0-132,4-13-230</inkml:trace>
  <inkml:trace contextRef="#ctx0" brushRef="#br0" timeOffset="149426.1328">19423 3737 611,'0'0'262,"0"0"-193,0 0 20,0 0 32,0 0-7,0 0-39,21 17-23,-10-8-22,-2 2-14,0-1-10,-1 0-6,1 1 0,0-3-26,0 0-36,2-3-27,1-1-48,2-4-30,0 0-131,0-4-80</inkml:trace>
  <inkml:trace contextRef="#ctx0" brushRef="#br0" timeOffset="149819.6683">19873 3539 0,'0'0'935,"0"0"-902,0 0-28,0 0 23,0 0 45,0 0 35,26 36-54,-15-19-24,-2-3-7,1-1-9,0-3-12,-3-3-2,0-2-21,-4-3-87,-1 1-58,-2-3-73,0 0-89</inkml:trace>
  <inkml:trace contextRef="#ctx0" brushRef="#br0" timeOffset="150230.9569">20491 3379 648,'0'0'326,"0"0"-311,0 0-3,0 0 70,0 0 23,0 0-41,50 34-47,-39-25-15,-2-3-2,0 1-24,-4-2-49,2 0-35,-1-3-22,4-2-111,1 0-70</inkml:trace>
  <inkml:trace contextRef="#ctx0" brushRef="#br0" timeOffset="150655.7897">21057 3190 897,'0'0'77,"0"0"-73,0 0 33,0 0 38,0 0 29,0 0-52,55 61-41,-46-52-7,-3-1-4,0-1-8,1-3-48,-1 0-32,-1-3-35,4 1-39,2-2-96,1 0 6</inkml:trace>
  <inkml:trace contextRef="#ctx0" brushRef="#br0" timeOffset="151034.0167">21597 3047 856,'0'0'101,"0"0"-99,0 0 19,0 0 33,0 0-6,0 0-39,64 61-9,-59-52-24,-1-1-24,-2-3-26,-1 0-50,2-5-65,0 0-61</inkml:trace>
  <inkml:trace contextRef="#ctx0" brushRef="#br0" timeOffset="151466.7555">22136 2871 478,'0'0'126,"0"0"-81,0 0 37,0 0-8,0 0-10,0 0-20,59 19-15,-43-9-9,-4 0-13,-1-3-7,-4 0-33,-2 0-52,-1 1-39,0-2-88,-1-1-111</inkml:trace>
  <inkml:trace contextRef="#ctx0" brushRef="#br0" timeOffset="153772.3612">20241 3361 275,'0'0'94,"0"0"-88,0 0-2,0 0 52,0 0 18,0 0-3,-14-3-13,14 3-4,0 0 18,0 0-2,0 0 1,0 0-28,0 0-11,0 1 5,0 6 18,2 3-18,2 0-11,-1 4-6,0-1-4,-1 1-5,0 1-4,0 2 4,-1 0 4,0 1 4,2-1 2,-3 1 3,3 2-6,0 2-1,-1-1-3,-2 3-1,0 0 6,0-2-11,0 1-1,0 1 8,-1-1-4,-6-1-5,0 0 8,-2 0 2,-3 1-9,2 1-2,-2-1 2,0 1 2,1-1-3,0-1-3,-2 1-3,0-1 6,-1 2-5,-3-1 1,1 0 1,0 0 0,0-1 2,2-2 0,1 1 2,1-1-4,-3 0 3,0 1 3,0-1-3,-4-1 1,0 3-4,-2-2 8,-2-1-4,4-2-1,-1 1-3,2-3 1,2 2 0,2-4 0,3 0-1,-1-2 0,0 2-3,0-2 1,0 2 0,-2-1 1,-1-1 1,2 1-2,1 0-1,2-1 2,1 0-1,2-3 2,0 0-2,1 1 6,-1-2-4,2 1-1,-1-2 0,0 1-2,-2 1 1,-1 0 0,1 1-1,-2-1 0,0 2 1,-1-2 1,4-2-2,0-1 0,5-4-12,2-1-27,0-3-29,11-14-97,8-10-191,5-7-258</inkml:trace>
  <inkml:trace contextRef="#ctx0" brushRef="#br0" timeOffset="154317.0607">21171 2912 105,'0'0'86,"0"0"-85,0 0 4,0 0 20,61-23 7,-55 23-6,-3 0-18,1 0-8,-1 0-7,1 0-6,0 0-23,2 0 1,1 0-8,0 0 5,0 0-36</inkml:trace>
  <inkml:trace contextRef="#ctx0" brushRef="#br0" timeOffset="156842.0257">21290 2889 4,'0'0'78,"0"0"-7,0 0-23,0 0-39,0 0-8,0 0-1,-14 13 1,14-12 6,0 0 21,-2 2 34,2-2-18,0 1 6,0 0 20,0 0-19,0 1-13,0 2 7,0 1 7,0 0-3,0 2 3,0 0-9,0 1-1,0-1-6,0 2 2,0-1-11,0 1 11,0 0-12,0 3 5,0-1-10,0 3 0,0 0-7,0 2-2,0-2-3,0 1-1,-2 0-1,-1 1-2,1-1 5,1 1 3,-1 1-5,-2 0 10,-1 0-1,-2 1-2,-1-2 1,1-1-7,0-4-5,3 1 1,2-3-2,-1 2-1,1-2 4,-1 3-2,-2 1 2,1 3 3,0 1-1,-3 0 0,-2 2-5,-3-3 6,-1-1-4,1 1 2,3-4 1,2 2-6,1 0 2,1-3-2,-1 1 0,1 0 1,0 0-1,1-1-1,-1 0 0,-2 1 2,-1 0-3,0 1 3,-1-2 1,2 1 3,1-1-4,1-3 0,1 2-3,-1-1 2,1 2 0,-2-2 0,1 1-1,-1 0 0,0 1 0,1-1 0,0-1 0,-1-1 1,1 0 0,2 0-2,-2 0 4,0-1-1,0 2-2,0-2 0,-2 2 0,0 0-1,-2 0 3,0 1-2,0 1-1,0 0 0,0-3 1,0 0-1,0 1 0,-1 1 1,-1-1 0,-2 2 0,0 0 0,-1-2 1,1 3-2,-1 0 1,-1 0-1,-1 0 0,0 0 0,1 2 1,-1-2-1,2 0 1,3 0-1,0-2 0,1 0 2,1-1-2,1-1 2,-2 0-2,3 1 0,-1 0 0,-2 1 0,3 0 2,-3 2 2,-1-2-4,2 0 4,1 0-4,0-4 1,2-2-1,3-2 1,1-1-2,0 1 5,2-2-6,-2 1 5,0 0-2,-1 1-1,0 1-2,0 0 2,-1 2 1,0-2-1,-1 0 0,0 0 1,0 0-1,2-1 1,1-3-1,2 2 0,0-2 0,-2 0 2,2 2-1,-1-2 2,0 0-3,0 2 0,-1-2 0,-1 1 1,1 0-1,0 0 0,2 1 0,-2-2 0,1 0-1,1 0 1,-1 0 1,0 0 0,-1 2 0,1-2 0,-1 2-1,-2-2 0,1 1 2,-1 0-1,0 0 0,0 1-1,-1-1-1,1 0 1,-1 0 0,-4 0 1,-1-1-1,-3 0 0,-5 0 0,0 0 0,-2 0 0,-1-1 1,0-3-1,1-2 0,-5 0 0,1 1 0,-3 0 4,0-1-4,0-1 0,1-1 0,0 1 0,1 1-1,2-2 1,0 2 1,3-1 7,-1-3 5,3-2 1,-5-2-6,0-3-3,-2-2-2,-2-1-3,2 1 0,3 1 0,1 2 1,3 1 1,0 1-2,2 0 1,0-1 0,-3 0 0,-1-3 1,0-2-1,-3 1-1,1 0 0,0 1 1,2 3 0,0 2-1,1 1-1,0 1 1,-1 2 0,0-1 1,-1-2-1,-1-1 0,-1-2 1,-2-1-1,-2 1 3,-1-2-3,3 3 1,2-1 2,1 1-3,2 2 0,4 4-2,1-1 2,2 3 2,2 0-2,2 0-3,0 0 3,-2 0 0,-2-3 1,1 1 0,0-1 0,1-1 1,1 1-2,1 0 0,0 0 0,2 2 0,1-1 0,-1 1 0,-2-1 0,1-2 0,-4-1 0,0-1 0,-2-1 2,-1 1-2,-2-2-1,-3 1 0,2 0 1,-1 0 0,-3-1 0,1 0 0,-1 0 0,-2-1 3,-2-3-3,-2 2 0,-1-2 0,-4-1 0,-3-1 0,-3 2 0,0 0-7,3 4 5,4 1 2,1 0 0,5 1-1,2-1 1,-2 2 0,0-1 0,-1 0 0,0 2 0,3 0 0,2 3-5,3 0 4,3 2-1,3 2 2,-1 0-4,3 1 3,1-1 1,1 3-1,2 0-1,1 0-1,0 0 2,2 0-1,0 0-1,1 0 2,1 0-1,-1 0 0,2 0 0,-1 0 4,2 0-3,0 0 1,0 0-2,0 0-3,0 0 2,0 0-4,0 0 3,0 0 3,0 0-5,0 0 2,0 0 1,0 0-5,0 0 7,0 0-4,0 0-2,0 0-6,0 0-3,0 0-14,0 0 6,0 0 1,0 0 3,0 0 4,0 0-7,0 0-14,2 0-20,4 0 3,2-2-28,0 0-43,1 2 3,-2 0 9,0 0 34,-2 0 28,-1 0-7,-2 0 20,1 0 16,-3 0-4,0 0-21,0 0 0,2 1-30,-1 1-126</inkml:trace>
  <inkml:trace contextRef="#ctx0" brushRef="#br0" timeOffset="157697.1596">18126 3217 481,'0'0'58,"0"0"-55,0 0 80,0 0-1,0 0-3,0 0-17,19-2 0,-5-2 13,2-1 4,4-1 10,2 0-10,1-1-24,3 0-13,1 2-12,2 2-6,3-1-4,1 2 1,-2 2-6,-3-2 4,-4 1-9,-3 1 1,0 0 2,1 0-5,2 5 1,0 2 0,0 2 1,-1 1-2,1 0-2,-2-1 2,1 2 0,-1-1 1,1 0-1,-2 1 0,1 0 4,1 0-1,-2 0-1,2-1 4,-1 0-3,1 0-5,-2 1 0,3 0-3,-3 2 3,4 0 0,-2 1-3,-1 2 2,-1 1-2,1 2-1,0-1 6,-1 0-1,1-1 2,0 1-3,1 1-2,2 2 3,0 1-2,2 2 1,-2-1-5,1-1 0,1 0 6,-3-1 0,-1-2-5,-2-2 5,-1 0-3,-1 0 2,-1 1-1,0-3-1,0 1-1,-1 0 3,3 0-3,-1 2 0,-2-1-1,1 1-1,0-2 1,-2 2 2,1 0 0,-1 1-2,2 0 0,-3 0 3,1-3-3,-1 0 2,-1 1-1,1-3-2,1 1 0,0-1 0,2-3-1,0-2 0,4-3-2,1-4-31,0-2-37,2 0-60,-2-4-132,-5-12-248</inkml:trace>
  <inkml:trace contextRef="#ctx0" brushRef="#br0" timeOffset="159953.3662">19075 3940 107,'0'0'233,"0"0"-185,0 0 26,0 0 19,0 0 21,0 0-25,-1 4-25,1-4-12,0 0 11,0 0-3,0 0 0,0 0 3,0 0 0,0 0-5,0 0-11,0 0-18,0 0-3,0 0-11,0-1 0,0-5-12,-8 0 11,0 0-14,-2 2 0,2 0 0,3 3 3,3 1-3,1 0 0,1 0-6,0 4 0,0 6 6,0 3 4,3-3 0,5-3 1,-1 1 6,-2-4-5,1-2 3,-2-2-7,-2 0 8,2 0 3,0-1 5,0-9-2,-1-3-6,-3 0 0,0-2-6,0 2 7,-5 1-1,-4 4-6,0 3-4,1 2-1,1 3-5,0 0 1,0 4-2,2 6 0,1 1 5,4 2 2,0-1 0,5 0 1,10-1 5,3-3 10,2-2 1,-3-2 3,-3-3 4,-1-1-11,-6 0-7,-2 0 5,-3-5-2,-2-4 0,0-3-8,0-2 3,-9 0-4,-3 0-7,-3 2 2,-2 4 4,2 3-7,1 4 0,4 1 4,2 0-5,3 9-7,1 5 12,4 2 3,0-1 1,2 2 0,9-4 0,2-3 1,1-4 3,0-2 4,-4-3-5,1-1 6,-4 0 0,-1-2-4,1-7 4,-5-4-4,-2 0-4,0-1 1,-2-2-4,-9 0-2,-2 3-1,0 1 5,1 8-4,0 2-2,2 2-2,1 0-3,-1 10 0,4 5 3,4-1 5,2 1 2,0-2 1,0-3 0,10-2 2,1-3 0,0-5 3,-1 0 3,-2 0 4,-1 0 0,0-4 4,-2-5-11,-3 1 5,-2-3-9,0 3 0,0 0-1,0 0-2,0 3 0,-5 1-8,0-1 2,1 3-6,0-1-8,0-1-2,2-2-15,-1-1-33,3-4-64,0 0-131,0-1-219</inkml:trace>
  <inkml:trace contextRef="#ctx0" brushRef="#br0" timeOffset="161020.835">19342 2416 704,'0'0'112,"0"0"-94,0 0 89,0 0-26,0 0-2,0 0-19,0 0-24,0 0-3,0 0-10,0 0-3,0 0-3,0 0-4,0 0-1,0 0-7,0 0 2,0 0-3,0 0 2,0 0-1,0 0 1,0 0-6,0 0 5,0 0-5,0 0 1,0 0 0,0 0 0,0 0 0,0 0 5,0 0 2,0 0 1,0 0-5,0 0 2,0 0-6,0 0 5,0 0-5,0 0 4,0 0 2,0 0-4,0 0 2,0 0-1,0 0 5,0 0-5,0 0 8,0 0-7,0 0 7,0 0-3,0 0-4,0 0 1,0 0 1,0 0-5,0 0-1,0 0 1,0 0 1,0 0-4,0 0 0,0 0-4,0 0-16,0 0-5,0 0-13,0 0-39,0-2-90,7-1-105,3-4-355</inkml:trace>
  <inkml:trace contextRef="#ctx0" brushRef="#br0" timeOffset="163158.1073">19189 2397 693,'0'0'190,"0"0"-168,0 0 45,0 0 58,0 0 14,0 0-50,0 0-37,0 0-15,0 0 2,0 0-11,0 0-12,0 0-6,0 0-6,0 0 3,0 0-6,0 0 0,0 0 3,-2 0-1,2 0 7,0 0-3,-1 0 0,1 0 7,0 0-5,0 0-3,0 0-3,0 0 0,0 0 0,0 0 0,0 1 0,0-1-2,0 0 2,0 0 1,0 0-3,0 0 1,0 0 0,0 0 0,0 0 0,0 0 1,0 0 0,0 0 1,0 0-4,0 0 4,0 0-4,0 0 1,0 0 1,0 0-1,0 0 0,0 0-1,0 0 0,0 0 2,0 0-2,0 0 0,0 0-1,0 0 1,0 0 1,-1 0-1,1 0-6,0 0-14,0 0-32,0 0-53,0 0-58,0 0-82,11-4-125,6-6-186</inkml:trace>
  <inkml:trace contextRef="#ctx0" brushRef="#br0" timeOffset="163843.4246">19237 2397 827,'0'0'231,"0"0"-214,0 0 38,0 0 82,0 0-13,0 0-47,0 0-52,0 0-16,-2 0 2,1 0 2,0 0-5,0 0-5,0 1-1,1-1 2,-1 0-2,1 0-2,0 0 2,0 0-2,0 0 1,0 0 2,0 0-2,0 0-1,0 0-4,0 0 4,0 0-8,0 0-3,0 0-1,0 0-2,0 0-10,0 0-20,0 0-14,0 0-16,0 0-42,1 0-29,10 0-93,7-5-38,7-4-88</inkml:trace>
  <inkml:trace contextRef="#ctx0" brushRef="#br0" timeOffset="165326.3564">20307 2035 516,'0'0'402,"0"0"-361,0 0 14,0 0 60,0 0-2,0 0-49,0 0-33,0 0-12,0 0 5,2 0 7,-2 0 5,0 0-4,0 0-1,0 0-2,2 0-1,-2 0-5,0 0-6,1 0-7,-1 0-2,0 0-3,0 0 1,0 0-3,0 0-2,0 0 0,0 0 0,0 0 2,0 0-2,0 0 2,0 0 1,0 0 0,0 0 1,0 0 1,0 0-1,0 0 2,0 0-3,0 0 0,0 0-1,0 0 0,0 0-2,0 0-1,0 0 1,0 0-1,0 0 0,0 0 1,0 0 1,0 0 0,1 0-3,-1 0 1,0 0 0,1 0 0,-1 0 0,0 0 0,1 0 0,-1 0-1,0 0-1,0 0-13,0 0-9,0 0-6,1 0-8,1 0 1,-1 0-2,0 0-16,-1-4-51,1-6-117,5-4-285</inkml:trace>
  <inkml:trace contextRef="#ctx0" brushRef="#br0" timeOffset="165923.0327">21431 1498 840,'0'0'0,"0"0"-88,0 0 5,0 0-13,0 0-99</inkml:trace>
  <inkml:trace contextRef="#ctx0" brushRef="#br0" timeOffset="166936.7282">19159 3881 478,'0'0'142,"0"0"-99,0 0 46,0 0-15,0 0 0,0 0-32,-22 0-17,20 0 2,1 0 6,1 0-3,0 0 4,0 3-2,0 1 1,0 0-5,3 3 14,4 2-7,-1 0-24,-4 0-3,-1 0-4,-1 0-1,0-1-2,-3-2 0,-7-1 0,0-2 4,0-3 1,0 0 5,1 0 2,2-8 14,2-2 28,2 1 17,2 0-2,1 0-10,0 1-18,0 3-16,2 0-13,5 3-4,2 0-1,2 2-5,-2 0-3,2 0 0,-4 0 0,0 0-11,-5 4-18,-2 0-62,0 2-90,-6 2-113,-12-3-214</inkml:trace>
  <inkml:trace contextRef="#ctx0" brushRef="#br0" timeOffset="168019.1995">18652 3220 401,'0'0'117,"0"0"-74,0 0 85,0 0-6,0 0-2,0 0-20,0 0-29,0 0 1,0 0-11,2 0-19,-1 0-15,-1 0-8,2 0-5,-2 0-1,0 0-3,0 0-2,0 0-3,0 0-4,0 0-1,0 0 0,0 0-1,0 0 1,0 0 0,0 0 2,0 0-1,0 0-1,0 0 1,0 0-1,0 0 2,0 0 0,0 0-1,0 0 0,0 0-1,0 0 0,0 0-1,0 0 1,0 0 1,0 0-1,0 0 1,0 0-2,0 0 1,0 0 0,0 0 0,0 0 1,0 0-1,0 0 1,0 0-2,0 0 1,0 0-3,0 0-6,0 0-2,0 0 0,0 0-2,0 0 2,0 0-10,0 0-10,0 0-8,0 0-19,0 0 16,0 0-5,0 0 3,0 0 4,0 0 6,0 0-4,0 0-2,0 0 13,0 0-7,0-4-70,0-5-204,4 0 28</inkml:trace>
  <inkml:trace contextRef="#ctx0" brushRef="#br0" timeOffset="168265.9012">18627 3166 588,'0'0'0,"0"0"-115,0 0 91,0 0-3,0 0-36,0 0-168</inkml:trace>
  <inkml:trace contextRef="#ctx0" brushRef="#br0" timeOffset="168504.1946">18627 3166 693,'-38'-46'0,"40"44"-40,-1 2 40,-1 0 11,0 0-11,0 0-97,0 0-44,-1 0 34,-2 0-128</inkml:trace>
  <inkml:trace contextRef="#ctx0" brushRef="#br0" timeOffset="170400.7294">18577 3104 117,'0'0'390,"0"0"-375,0 0 15,0 0 76,0 0-7,0 0-35,12-14-35,-9 14-9,0 0 0,-1 0 5,1 5-3,-1 1-9,1 0-4,-2 0-4,-1-1-2,0-1-3,0 2-11,0-2 0,-4-4-8,-5 0-4,0 0 6,-1 0 17,2-8 7,0-4 16,3-3 24,2-1 9,1 0 3,2 0 24,0 2-6,2 2-34,7 2-11,3 3 2,3 4-19,1 3-5,3 0 0,1 6-9,-1 6 1,-4 2-1,-4 3 0,-4 1-1,-6 1-1,-1 0-3,-1-2-11,-13-1 2,-4-4-9,-3-3 1,1-5-3,2-4 8,0 0 16,7-6 4,2-7 7,3-2 4,5 0 17,1-2-9,0 1 6,4 5-5,8 3-4,3 4-8,1 4-5,1 0-3,1 5-2,-4 11-2,-2 3 0,-7 2-6,-5 3-3,0 0-10,-10-3-4,-9-2-13,-3-5-2,0-7-8,2-5 4,6-2 42,1-5 2,4-10 32,4-4 8,1 0 5,4-1-2,0 2-4,0 3-16,7 6 5,0 1-16,0 5 1,0 3-15,3 0-5,-1 0-3,0 7 4,-2 3-10,-2 0-13,-3 1 2,-2-2 0,0-1 6,-2-3 7,-6-1 1,0-4 5,-2 0 6,1-2 4,3-7 5,1-2 16,3-1 11,2 0-1,0 2-7,0 3-10,0 1-3,3 4-8,5 0-7,0 2-2,2 0-10,1 0 0,-1 8-4,-3 3-19,-2-1 2,-4 3 8,-1-3 1,0 0 7,-8-4-2,-2-1 14,-3-5-2,1 0 6,0-6 1,2-7 7,1-4 17,6 0 13,1-1 1,2-1 1,0 4-8,5 4 3,4 4-21,5 2-7,3 5-6,2 0-3,1 6-3,-2 9 4,-6 2-6,-5 2-16,-4 1-8,-3-3 5,-1-2 2,-11-4-1,-2-6 7,-3-4 10,1-1 4,0-2 5,0-10 9,5-3 1,2 0 24,4 0 5,5 0-11,0 3 7,0 3-7,10 1-17,5 4-10,6 2-1,3 2-2,-1 2 0,-2 7-2,-6 7 1,-7-1-2,-3 3-5,-5-1-11,0-3-6,-10-2 1,-5-4 6,-2-2 5,0-6 2,2 0 12,2-6 1,2-7 8,4-3 13,6-1 16,1 0 1,1 0-13,11 3-9,5 5-7,0 1-6,2 5-3,1 3-2,-4 0-4,-2 9 3,-3 5-2,-5 3-18,-6 1-6,0 0-1,-3-3 8,-8-3-2,-2-4 0,0-5 11,2-3 5,0 0 8,4-2 3,0-7 4,4-2-1,1-1-5,2 2 1,0 1-2,0 1-22,0 3-4,0 2-15,1 1-29,6-1-29,1 3-6,0-1 10,0 1 11,-1 0 4,-3 0-13,1 0-5,-2 0 17,-1 0-43,-1 0-36,-1 0-26</inkml:trace>
  <inkml:trace contextRef="#ctx0" brushRef="#br0" timeOffset="171145.8789">17997 3050 68,'0'0'256,"0"0"-225,0 0 55,0 0 43,0 0 25,0 0-17,-17 3-9,17-2-20,0-1-17,0 0-15,3 0-30,13 0-21,7-7-19,7-4-6,-2 1-24,-4 0-25,-6 2-53,-5 0-3,-6 0-41,-3 2-65,-4-1-10,0 1-11,-6 2 84</inkml:trace>
  <inkml:trace contextRef="#ctx0" brushRef="#br0" timeOffset="171308.1514">18090 2961 141,'0'0'122,"0"0"-8,0 0 25,0 0 1,0 0-7,0 0-16,-38-7-11,38 7-5,0 1-56,4 13 4,5 5 43,0 1-42,0 0-35,-2 2-9,-2-2-6,-1 1-42,-2-3-119,1-3-110,3-7-235</inkml:trace>
  <inkml:trace contextRef="#ctx0" brushRef="#br0" timeOffset="172861.1265">19244 4880 137,'0'0'446,"0"0"-400,0 0 20,0 0 45,0 0-28,0 0-32,-2 2-32,2-2 1,0 0 13,0 0 8,0 0 18,0 0 4,0 0 6,0 0-14,6 0-6,3 0-12,-2 0-4,2-1-3,0-1-8,3-2-4,0 0-3,1-1 2,2-2 0,-1 1-1,0 1-1,-4 0-4,-2 2-1,-2 0-6,-3 2-2,-3-1-2,0 2-6,0 0-21,0 0-20,0 0-26,0 0-42,0 0-93,3 0-68,-3 0-105</inkml:trace>
  <inkml:trace contextRef="#ctx0" brushRef="#br0" timeOffset="173281.8337">19374 4830 489,'0'0'372,"0"0"-344,0 0 5,0 0 34,0 0-18,0 0-26,-27 35-19,14-20-4,-2-1-3,-1-1-8,2-1-10,1-3 8,4-4 6,2-1 7,5-3 3,-1-1 1,3 0 9,-2 0 5,1 0-7,0 0-9,1 0 1,0 0-3,0 0-6,0 0-30,1-4-18,9-2-70,1 0-47,3-1-29,0 0-93</inkml:trace>
  <inkml:trace contextRef="#ctx0" brushRef="#br0" timeOffset="182729.9682">18978 2791 299,'0'0'0,"0"0"-20,0 0 16,-43-57 8,33 43 15,-1 1 33,1 0-11,-1 1-35,0-1-6,1 0 0,-2 2 27,-1 1-2,-1 0-12,0 1-13,-3 0-17,-1 0 14,-2 1 3,-4 0 0,0 1-1,-1-1 0,1 2-7,0 1 8,0 2 0,0-2 0,0 2 0,3 0-17,-2-1-2,0 4 4,-1-2 5,0 2 9,-1 0-5,1 0 6,-1 0 2,2 4 1,-3 1-1,4 1 1,2-1-3,2 3-4,4-2 3,1 2-3,0 1-8,2-2 2,-2 4-6,1 1-2,1 2 14,0 2-9,1 3-5,1 1 11,-1 3 3,4 2 3,0 2-4,4 2 3,-1 0-1,1 0-6,1 2-28,0-2 11,0 1 5,1-1-26,0 3 24,0 0 1</inkml:trace>
  <inkml:trace contextRef="#ctx0" brushRef="#br0" timeOffset="183763.5851">18156 3160 38,'0'0'67,"21"68"-58,-8-32-6,-2 2 24,1 4-9,0-1 5,-1 3-13,4-2-6,0 1-3,0 1 2,1 1-3,-2 0 2,2 1 15,-1-1-7,-1-3 6,2 3 4,-1-3-2,2 2-10,1 2-8,0-2 5,2 2-5,0-2-1,1 0 1,3-2 3,1-1-2,2 2 8,3-2 1,1 0 6,2-1-7,0 1 5,-1-1 9,2 0 2,-2-3-14,-1-2-1,3-2 1,0 0-2,2-2-3,0 1 0,3 2-4,1-1-2,-1 0-14,0-2 14,-1-2 6,1-1-6,2 1 0,0-3-1,0 0 1,-4-2-5,-1-3-2,-4-1 6,-1-2 1,0-4-5,0 0 1,-1-3 4,0-2-2,0-5 5,-2-2-4,-1-2 3,-1 0-4,-1 0-2,0-10-3,2-3 6,-1-4 2,3-4 1,0-3 4,1-3 0,-2-1 5,-1-1 4,-5 1-7,-4-1 24,-4 0 6,-4-1-15,-1-2-18,-3-2-3,-4 0-2,-2-2 3,0 1-3,0 0 0,-4-4-2,-6-3 2,-3-4 0,0-1 3,-3 0 1,2 1 4,-1 1 6,2 0 0,-2 0-6,-1 1-6,-1 0 4,-3 1-6,-2-1 8,-3-3 0,-2-3 17,-1 0-22,-2 0 1,1 0 9,-3 1-7,2 1-2,-1 0-1,-1 0 2,0 3-1,0 0 5,-2 2 12,-4-1-14,1-1-7,-4 1 1,-2-1 4,-1 1 1,2-1-6,3-3-1,5 0 1,2-1-2,2 5 2,1 2 7,2 4-7,-1 3 7,1 1-1,0-1-6,-1 1 1,-1 0 4,1 3 0,0 5-2,-1 4 7,1 4-10,0 3-1,1 4-5,3 1 5,1 1-4,3 5-11,4 1-24,4 3-31,3 0-67,5 5 9,2 14-129</inkml:trace>
  <inkml:trace contextRef="#ctx0" brushRef="#br0" timeOffset="186720.8829">19101 3981 256,'0'0'55,"0"0"11,0 0 23,0 0-31,0 0-1,0 0-4,0-13-16,0 13-12,0 0-11,0 0-5,0 0 3,0 0 1,0 0-4,0 0 5,0 0-9,0 0 2,-1 0 7,-1 0 4,-3-2-3,-1 0-4,-1-2-5,-1 0 2,1-2 4,1 0 15,2-1-2,3 3 12,1-1-7,0 0 3,0 1-1,3 2 0,5 1-21,2 1 4,-1 0-2,-2 0-8,-2 0-3,-2 5 0,-2 2 3,-1-2-4,0 1 1,0-1-2,-4-2 2,-3 0-2,2-3 6,-1 0 1,0 0-1,1 0 7,0-4 8,3-3 24,2-2-13,0-1-3,0 0-11,0 2 1,7 2 2,1 2-7,2 2-8,3 2-3,1 0-3,0 0 0,-1 7-2,-4 2 1,-3 0 1,-2-1-4,-4 0-3,0 1-3,-1-2-2,-8 0 4,-2-3 0,-1-3 1,-1-1 4,-1 0 3,1 0 0,0-6 5,1-4-3,4-3 8,1 1-2,5-1 6,2 3 8,0 0-8,0 4 8,0 1-2,3 5-3,4 0-12,4 0-5,-1 2-9,1 10 8,-4-1-3,-3 2 4,-1 3 0,-3-1-9,0 0-9,-5 0-1,-9-4-2,-2-1-3,-2-5 11,0-4 12,2-1 1,2-2 6,3-13 3,3-4 7,6-4 10,2-1-4,0-1 1,1 5 0,8 1 0,0 7-15,0 5 4,2 4-5,-1 3-7,4 0-1,-1 7-7,0 6 6,-4 2-4,-2 3-1,-5-1-5,-2 0 2,0-2-7,-2-2-7,-7-4 4,-3-4 11,-1-2-5,0-3 10,1 0 4,0-7 7,0-6-3,6-2 6,4-4 4,2 0 4,0 1-9,8 1 6,4 6-4,0 3 2,4 6-4,2 2-8,-1 0-1,1 1 1,-4 11-1,-2 3-3,-5 1 1,-5 1-10,-2 1-7,0 0 0,-13-2 2,-3-3-3,-3-5-1,-1-4 3,0-4 14,2 0 4,2-12 4,3-3 4,5-4 1,6-1 9,2-1 4,0 0-6,10 2 0,7 4-3,4 4 1,1 3-10,-1 5 2,2 3-6,-3 0-1,1 6-3,-4 6 3,-4 3 0,-6 1-12,-5 1-8,-2 0-4,-1-2 0,-13-3-10,-5-4 3,0-4-2,-1-4 8,1 0 4,1 0 5,3-10 17,3-3 2,3-1 6,7 0 3,2-1 4,0 2-8,5 1 12,7 4-8,3 1 2,3 4-4,0 1-4,-1 2 5,0 0-5,-1 9 3,-3 4-8,-5 3 0,-4 3 0,-4 2-5,0-1 2,-9-2-13,-7 0-13,-3-5 6,0-5-13,-2-4 4,1-4 10,1 0 10,3-12 12,3-6 12,5-4 11,6-2 14,2-2-15,0 4 14,9 5 1,3 4 3,2 6-23,1 3-6,1 4 0,1 0-11,-1 6 3,-1 9 0,-3 2-3,-3 4-2,-7 2 1,-2 0-1,-2 0-2,-12-2-6,-4-2-4,-2-7-8,1-4 7,-1-5-2,2-3 17,4-5 6,2-11 4,3-4-1,7-3 20,2-4-16,0 3 11,15 1-4,4 5-5,3 4-3,2 6 3,-1 3-14,-1 5 3,-1 0-4,-3 9-2,-4 6 2,-4 2-1,-7 2-6,-3-1 5,0 1-7,-10-2-5,-5-5 5,-5-2-4,-1-5 2,1-4 4,2-1 7,0-4 1,3-9 8,4-3 3,5-1-1,6 1 10,0 0-9,0 5 4,11 3-7,4 5-6,4 3-3,1 0-2,3 4 1,-4 7-2,-3 4 2,-5 2-4,-5 0 3,-5 0-3,-1 0-3,-1-2-9,-12-3 1,-5-3 1,0-4 9,-2-4 0,-1-1 2,2-1 4,1-10 0,4-4 11,6-1-2,8-1 22,0-1-19,9 1 16,13 1-4,5 2-15,3 6 0,0 7 1,-1 1-5,-4 3-3,-7 14-2,-7 4 0,-7 4-2,-4 3-3,-11 1 1,-15-2-15,-6-2-9,-3-5-7,0-7-20,3-9-11,7-4-19,8-8-28,11-15-83,6-9-206</inkml:trace>
  <inkml:trace contextRef="#ctx0" brushRef="#br0" timeOffset="188244.5813">18639 4438 1198,'0'0'19,"0"0"-11,0 0-8,0 0 35,-34 87 26,31-20 7,-1 13-26,-2 6-34,-4 2-6,-1-4-1,-1-6-1,1-11-12,6-13-23,2-19-44,3-13-28,0-15-30,0-7 39,0-6 56,0-15 36,0-12 12,-6-7-3,-4-2 22,-3 0 5,0 5-12,-1 5 19,3 10 22,3 9-20,2 5-17,4 8 8,1 0-19,1 14-11,0 11 0,11 8 29,3 6-11,0 0-7,-2-1-6,0-4 7,-2-4 1,-3-10-7,0-7-5,0-6 3,2-7 6,5 0 6,8-8 3,6-14-19,8-4-14,-1-3-125,-6 3-101,-9 8-361</inkml:trace>
  <inkml:trace contextRef="#ctx0" brushRef="#br0" timeOffset="188657.2926">18502 5625 1139,'0'0'336,"0"0"-336,0 0 0,36 65 3,-15-32 44,-3 5 2,-3 0-33,-5-2-11,-3 1-5,-3-6-52,-2-4-74,-2-6-108,0-11-215</inkml:trace>
  <inkml:trace contextRef="#ctx0" brushRef="#br0" timeOffset="188829.7453">18709 5787 1423,'0'0'74,"0"0"-69,0 0-5,0 0 22,0 0-8,0 0-14,19-34-83,-13 44-52,1 1-115,0-5-151</inkml:trace>
  <inkml:trace contextRef="#ctx0" brushRef="#br0" timeOffset="189181.3093">18850 5581 437,'0'0'680,"0"0"-676,0 0-4,0 0 18,0 0-2,0 0 79,49 61-26,-27-29-41,-2-1 5,-2-4-2,-6-3-16,-6-1-10,-5-5-4,-1-3-1,0-6-18,-10-5-20,-4-4-28,-3-4-46,-4-12-29,1-10-15,4-5 15,2-6 15,3-7 105,6-5 21,5 1 26,0 3 1,10 4 56,10 9-5,7 8-14,6 8-50,4 9-14,0 7-42,-1 0-45,-6 15-99,-5 2-166</inkml:trace>
  <inkml:trace contextRef="#ctx0" brushRef="#br0" timeOffset="189585.8043">19214 5532 972,'0'0'233,"0"0"-223,0 0 22,0 0-1,0 0-12,0 0 23,-4 91-19,4-49-14,10-5-6,9-6-3,4-7-2,4-7-9,-3-12-15,1-5 0,-4-5 7,-2-19 4,-5-8-6,-5-7-3,-7-6-2,-2-1 5,-14-4 4,-16-3 16,-10-3 1,-4 5 1,2 7 11,9 16 36,12 15 13,10 8-17,8 5-6,3 15-24,3 22-7,16 14 30,11 14 19,5 4-18,2 4-10,-3-2-12,-4 0-5,-4-5-11,-2-10-6,-1-5-59,-2-10-59,-2-9-83,-5-11-250,-4-11-173</inkml:trace>
  <inkml:trace contextRef="#ctx0" brushRef="#br0" timeOffset="190126.814">19469 5839 1082,'0'0'105,"0"0"-82,0 0 42,0 0-20,0 0-24,0 0-1,46 47-20,-37-23-6,-1 0-23,-3-4-31,-3-4-37,-1-7-2,-1-6-3,0-3 27,0-11 75,1-7 14,3-6 43,0-1 48,3 4 3,1 0-1,0 5-27,-1 7-7,0 3-14,0 6-35,3 0-18,0 10-6,1 7 0,0 2-3,-4 3-5,-3-2-12,-1-2-13,0-7-22,-2-5-2,0-6 6,1 0 46,-2-6 5,4-12 19,3-4 6,2-2 33,2 2 10,2 3-13,-1 5-1,0 5-3,-3 4-10,0 5-23,3 0-16,1 12 0,1 5-1,-3 1-1,-3 1-2,-3-2-8,-2-2-10,-3-4-28,2-2-33,-2-4-33,0-4-53,0-1-26,0 0-27,0-5-50,0-8-207</inkml:trace>
  <inkml:trace contextRef="#ctx0" brushRef="#br0" timeOffset="191162.6662">19108 2359 274,'0'0'83,"0"0"-75,0 0 49,0 0 12,0 0 1,0 0 4,-8-10-6,8 4-17,7-5-10,11-3-16,9-2 2,10-6-10,6-1-9,6-2-7,2-1-1,-3 1-16,-4 4-2,-8 3-29,-6 5-46,-3 4-14,-5 4 10,-3 2-22,-4 3-53,-5 0 40</inkml:trace>
  <inkml:trace contextRef="#ctx0" brushRef="#br0" timeOffset="191889.2871">18709 2087 693,'0'0'0,"0"0"-13,0 0 13,0 0 5,-59 79 17,56-41-2,3-2-3,0-3-9,13-8-7,7-8-1,7-10 0,5-7 10,1 0 16,-1-15-7,-3-5-2,-7-4 8,-5-4-3,-9-1-4,-8 1-18,0 0-6,-18 0-10,-7-1 8,-10-2-23,-1 0 11,-1 3 20,6 6 7,7 9 10,9 10 11,6 3 9,7 12-19,2 12-4,9 10 29,13 8 24,5 5-24,5 2-8,-2 0-16,-4 0-7,-2-3-4,-3-5-8,-3-5-3,2-6-56,-3-5-54,0-8-121,-5-9-136</inkml:trace>
  <inkml:trace contextRef="#ctx0" brushRef="#br0" timeOffset="192396.4522">18925 2372 826,'0'0'120,"0"0"-120,0 0 0,0 0 6,0 0 12,0 0-11,26 63-7,-23-42-19,0-1-26,-1-7-17,-1-2-16,0-6-3,0-5 16,1 0 65,1-16 33,1-6-22,0-4 51,1-1 21,1 2 18,-1 5-26,0 4 2,-3 5 12,1 6-18,1 5-23,4 0-48,2 0 0,4 11-2,0 5 1,-1 2-12,-3-1-14,-2 0-16,-4-2-5,-1-5-9,-3-4-8,0-3 13,0-3 37,0-1 15,0-13 17,-3-1 10,-1-4 34,1 3 12,2 3 7,1 1 0,0 3-17,0 4-21,0 2-14,4 3-24,5 0-4,5 0-12,2 1-29,3 6-66,1-1-111,-1-2-159</inkml:trace>
  <inkml:trace contextRef="#ctx0" brushRef="#br0" timeOffset="193201.0722">20302 2059 672,'0'0'176,"0"0"-161,0 0 16,37-56 37,-21 43 14,2 1-19,6-5-25,8-3-3,4-6 12,6-1-11,3-2 13,-2 2-19,-1 3-8,-6 2-7,-7 5-15,-6 2-5,-11 9-41,-5 3-83,-7 3-85,-1 0-199</inkml:trace>
  <inkml:trace contextRef="#ctx0" brushRef="#br0" timeOffset="193778.0665">21488 1603 154,'0'0'319,"0"0"-278,0 0 49,0 0 71,0 0 16,63-7-32,-30-9-32,2-3-34,0 1-27,-4 0-4,-8 2-17,-5 3-20,-6 3-11,-5 0 0,-3 3-44,-4 0-41,0 2-109,-9 1-128,-9 3-69</inkml:trace>
  <inkml:trace contextRef="#ctx0" brushRef="#br0" timeOffset="194280.6798">21162 1297 789,'0'0'167,"0"0"-167,0 0-13,0 0 12,-75 16 1,57 6 7,4 3-7,5-1-2,7-4 2,2-8-8,8-6-1,18-6 9,6-2 7,5-14 1,-1-6-3,-9-2 17,-9 1 12,-9 2 2,-7 2-17,-2 2-6,-4 3-12,-14 3-1,-7 0-21,-5-1 2,0 4-8,1 2 8,9 3 19,6 3 7,9 0 17,3 0-11,2 0 19,0 13 2,0 8 13,0 8 7,4 8-3,1 6-18,0 2-23,0-4-5,3-3-5,1-5-28,1-4-69,3-4-53,-2-7-60,-1-5-101,-1-7-99</inkml:trace>
  <inkml:trace contextRef="#ctx0" brushRef="#br0" timeOffset="194739.9402">21208 1519 804,'0'0'71,"0"0"-28,0 0 56,0 0 14,0 0-50,0 0-56,14-4-4,-8 20-2,-4 0-1,-1 2-16,-1-2-16,0-3-2,0-5-18,0-3-6,0-5 18,0 0 40,0-3 5,0-10 32,0-4-30,4-2 52,3 2-7,0 4 27,0 3-24,-1 4-10,-3 4-14,1 2-18,1 0-13,1 2-13,0 9 11,0-1-17,-2 1-14,-2-3-7,-1-2-6,0-3 11,0-2 25,1-1 10,-1 0 13,0-2 42,1-9-3,3-2-26,1 2 5,0 2-4,-2 1 1,0 6-2,-1 2-16,0 0-10,3 0-13,2 11-1,-1 6-38,0 6-72,-6 2-85,-1 0-190</inkml:trace>
  <inkml:trace contextRef="#ctx0" brushRef="#br0" timeOffset="196103.297">19107 4059 435,'0'0'150,"0"0"-148,0 0 31,-32-57 78,28 49-46,0 2 19,3 3-8,1 2-30,0 1-15,0 0-22,5 0-3,6 6 8,-1 5-3,-2 2-11,-2 1 0,-6 0-7,0 0-15,-3-1-8,-9-3-16,-2-6 4,1-4 10,1 0 32,3-11 22,1-8 34,5-3 15,3-1 12,0-1 5,0 4 11,5 4-36,8 5-14,1 4-12,1 5-11,2 2-12,-3 5-14,1 10-1,-6 5-1,-3 2-1,-6 1-11,0-1-14,-6-4-12,-9-3-2,1-6 5,-2-9 14,4 0 21,-3-8 2,3-9 19,-1-5 18,6 0 9,4-1 3,3 4-8,0 3-3,0 5-16,8 3-13,3 7-9,3 1-1,0 0-9,1 13 7,-1 3-34,-5 3-22,-3 1-47,-4 0-51,-2-1-55,0-2-59,0-5-34</inkml:trace>
  <inkml:trace contextRef="#ctx0" brushRef="#br0" timeOffset="196268.2281">19091 3970 403,'0'0'79,"0"0"-74,0 0 2,0 0-7,0 0-44,0 0-86,25 5-164</inkml:trace>
  <inkml:trace contextRef="#ctx0" brushRef="#br0" timeOffset="199673.9636">18821 6462 723,'0'0'259,"0"0"-198,86-17 46,-29-3 41,14-9-27,19-7-17,10-5-39,2-2-32,-1-3-28,-12 5 10,-14 7-15,-20 9-18,-19 10-28,-22 9-57,-14 6-73,-12 0-171,-24 2-258</inkml:trace>
  <inkml:trace contextRef="#ctx0" brushRef="#br0" timeOffset="199808.3516">19144 6311 1025,'0'0'0,"73"-60"-183,-35 29-63,-8 6-63</inkml:trace>
  <inkml:trace contextRef="#ctx0" brushRef="#br0" timeOffset="200422.5631">17615 6093 882,'0'0'86,"0"0"-80,-46 77 21,46-35 43,0 2-2,24-4-9,7-9-4,7-7-26,1-10-20,1-9-9,-5-5-4,-6-1-22,-10-15-14,-11-8-19,-8-7-28,-1-7-11,-18-8 19,-8-4 52,-9-3 27,-7-5 30,-8 2 23,-1 5 17,8 9 9,11 15 34,15 16-2,13 10-19,5 4-42,12 28-43,20 19 20,17 16 37,8 12-26,4 3-25,-2-1 1,-5-5-6,-7-10-6,-6-10-2,-4-9-23,-3-12-47,-2-10-66,-6-9-48,-7-7-28,-6-5-71,-6-3-30</inkml:trace>
  <inkml:trace contextRef="#ctx0" brushRef="#br0" timeOffset="200722.8237">18038 6432 549,'0'0'269,"0"0"-167,-4-54 17,12 43 8,8 5-5,5 5-45,1 1-39,1 5-21,-2 11-14,-3 6 5,-1 2-8,-4 1 0,-5-5-14,-5-3-6,0-7-6,-3-6-6,0-4 9,0-4 23,0-14 19,-1-8-8,-1-3 10,2-1 20,0 4 7,0 2-18,7 5-13,0 3-17,-1 7 0,1 1-44,-2 3-78,2 3-110,-1 0-78,-2-1-322</inkml:trace>
  <inkml:trace contextRef="#ctx0" brushRef="#br0" timeOffset="200936.6479">18101 6017 980,'0'0'215,"0"0"-200,0 0 8,0 0 30,65-40-17,-43 37-36,-3 3-34,-4 0-157,-6 1-106,-7 10-135</inkml:trace>
  <inkml:trace contextRef="#ctx0" brushRef="#br0" timeOffset="201061.7511">18192 6102 719,'0'0'481,"0"0"-481,0 0 0,0 0 15,74-53-10,-52 44-5,1 2-160,-2 0-348</inkml:trace>
  <inkml:trace contextRef="#ctx0" brushRef="#br0" timeOffset="204516.8369">7216 6648 985,'0'0'0,"0"0"10,0 0-10,-24 96 61,26-39-4,10 3-17,4 0-26,4-9-10,7-13-4,5-19 0,9-19-18,0-16 17,-3-24 2,-10-14 0,-12-8 13,-12-3 14,-4-4 43,-8 4 4,-17 1-26,-11 3-25,-11 6-7,-3 13-16,5 15 1,10 19 9,11 8 7,13 16-4,11 22 7,2 19 18,28 18 28,12 15-12,8 9-24,-1 2-12,-4 2-1,-3-7-13,-8-11 1,-1-14-6,-1-14-7,-4-15-31,-3-11-36,-8-14-66,-6-10-81,-5-7-93,-5-7-155</inkml:trace>
  <inkml:trace contextRef="#ctx0" brushRef="#br0" timeOffset="204953.2808">7631 7195 507,'0'0'273,"0"0"-135,0 0 88,0 0-32,0 0-96,0 0-50,16 5 3,-5 18-24,-2 5-19,-2 1-6,-2 0-2,-5-3-28,2-9-50,-2-7-36,0-10-28,0 0 60,0-22 70,0-9 12,0-10 29,0-4 68,2 0-11,3 1-9,0 5-3,-1 8-14,1 9-11,1 10-15,1 8-17,5 4-17,1 9 0,-1 15-3,-3 6-16,-8 5-12,-1 2 2,-7-3 2,-7-3 13,1-8 12,6-4 2,3-5 13,4-2 32,5-4 17,11 2 0,5-1-8,2 1-19,2 1-28,1 1-7,1-1-10,3-2-53,5-6-73,-1-3-191,4-3-353</inkml:trace>
  <inkml:trace contextRef="#ctx0" brushRef="#br0" timeOffset="205175.9659">8113 6895 1258,'0'0'67,"0"0"45,0 0 2,73-13-39,-34 9-36,2 0-39,-2 0 0,-5 2-69,-9 2-98,-10-4-160,-13 1-231</inkml:trace>
  <inkml:trace contextRef="#ctx0" brushRef="#br0" timeOffset="205323.6705">8225 6808 485,'0'0'991,"0"0"-949,0 0 66,0 0-32,0 0-32,0 0-16,-7 85 4,17-39-31,5-1-2,3-2-37,5-5-40,4-9-129,5-16-243</inkml:trace>
  <inkml:trace contextRef="#ctx0" brushRef="#br0" timeOffset="205740.7569">8721 6690 1401,'0'0'29,"0"0"-25,0 0 32,0 0-13,-2 75 15,2-23-13,9-5-21,11-7-4,3-9-14,4-11-31,-2-13-16,1-7 4,-4-27 16,-6-15 17,-5-12 24,-8-5 4,-3-6 17,-3 0 10,-20 3-3,-6 6-10,-7 13-6,2 16 3,5 17 8,3 10-22,5 13 14,8 22 9,8 12 17,5 13 5,19 9-1,13 3-3,4 4-4,5 1-3,0-4-14,0-8-21,-3-11-14,1-13 2,-5-12-65,-7-12-112,-3-11-125,-9-6-212</inkml:trace>
  <inkml:trace contextRef="#ctx0" brushRef="#br0" timeOffset="206130.9192">9101 6980 855,'0'0'174,"0"0"-122,0 0 141,0 0-111,0 0-44,0 0-6,6 45-11,9-22-15,3-7-3,4-7-1,3-5-2,0-4-9,-2-4 4,-3-14 5,-5-4 6,-2-1 7,-9 3 19,-1 4 12,-3 6-8,0 4-9,0 6-4,-2 0-2,2 19-15,0 12 3,2 10 12,16 6-5,5 1-2,1 1-2,-3-1-9,-2-4-3,-6-7-4,-6-9-14,-3-11-13,-4-10-24,-2-7-6,-11-5 34,-5-14 27,-1-9 7,4-5-3,4-5-4,4 0-17,6-1-99,1 7-148,0 4-206</inkml:trace>
  <inkml:trace contextRef="#ctx0" brushRef="#br0" timeOffset="206396.6658">9740 6836 503,'0'0'94,"0"0"53,0 0 116,0 0-62,0 0-28,0 0-10,1 8-62,39-18-46,8 0-13,0-2-34,-5 3-8,-11 2-50,-11 3-81,-12-2-134,-7-3-295</inkml:trace>
  <inkml:trace contextRef="#ctx0" brushRef="#br0" timeOffset="206583.7599">9733 6606 1561,'0'0'47,"0"0"-15,0 0 32,0 59-1,1-1 17,7 3-46,3 1-29,1-3-5,0-4-17,6-11-60,8-8-45,6-18-166,2-18-355</inkml:trace>
  <inkml:trace contextRef="#ctx0" brushRef="#br0" timeOffset="206977.2792">10175 6644 1127,'0'0'30,"0"0"86,0 0 7,0 0-83,0 0 7,-14 77-24,14-33-19,18-2 0,6-6-4,2-9-1,0-11-21,-1-10-9,-3-6 4,-3-15 2,-7-16 16,-5-11-15,-6-7 14,-1-3 8,-4-1-1,-17-3-10,-9 1-5,-6 5-17,-2 10-23,10 14 57,8 14 1,11 9 37,7 3 29,2 20-6,9 17 9,14 18 12,4 12-18,2 9-1,-1 7-22,-4 1-9,-1-2-6,-2-6-25,1-9-10,-3-13 7,1-17-66,-4-16-88,-2-14-167,-3-7-334</inkml:trace>
  <inkml:trace contextRef="#ctx0" brushRef="#br0" timeOffset="207517.2359">10494 6911 1173,'0'0'36,"0"0"-35,0 0 82,0 0-49,0 0-34,0 0-1,19 60-3,-11-25 2,-1-1 2,-1-5 2,-3-5 3,0-10-4,-1-5 6,0-5 1,-2-4-8,0 0 5,0-9-5,0-7-2,0-8-6,0-7 8,0-5 2,0-2 7,2 0 6,10 5 55,3 8 9,1 6-6,0 7-15,-4 11-23,1 1-8,-6 6-26,-7 14-1,0 7-4,-7 6-20,-13 5-22,-1 2-21,4-3 12,6-7-1,10-10 14,1-11 42,21-9 9,10 0 82,8-9 33,2-4-19,-3 1-13,-5 4-19,-9 6-29,-8 2-18,-11 11-25,-5 13-1,-8 8-8,-20 4-20,-11 0-28,-6-5-21,-8-6-24,-2-12-82,1-11-186,2-2-579</inkml:trace>
  <inkml:trace contextRef="#ctx0" brushRef="#br0" timeOffset="208077.213">5706 7157 1292,'0'0'100,"68"-21"-76,-20 12 91,2 2-39,0 1-47,-9 5-29,-10 1-5,-14 3-88,-13 13-112,-4 5-160,-21 1-239</inkml:trace>
  <inkml:trace contextRef="#ctx0" brushRef="#br0" timeOffset="208211.16">5829 7311 1035,'0'0'332,"0"0"-242,0 0 35,0 0-46,78-16-44,-52 10-19,-5 4-16,-6 2-51,-8 0-99,-7 2-179,-1 1-297</inkml:trace>
  <inkml:trace contextRef="#ctx0" brushRef="#br0" timeOffset="208687.1711">5026 6797 1112,'0'0'48,"-97"-25"-34,48 26 22,8 29 55,7 22-30,11 22-15,16 15-17,7 7-15,23-5-1,15-12-11,10-16 3,3-19 2,3-23-7,-1-17-5,-4-10-7,-7-28-5,-13-18-5,-13-16 2,-12-13 7,-4-10 5,-11-4 8,-14-5 0,-9 5-1,-7 11 1,-3 13 14,3 24 3,10 22 26,10 19 9,12 13-14,9 33-29,4 22 24,24 22 9,13 13-11,11 12-16,8 0 8,-1 0-8,-2-5-6,-8-12-9,-9-10-3,-2-15-17,-3-17-64,0-12-31,-3-11-140,-6-11-123,-6-8-268</inkml:trace>
  <inkml:trace contextRef="#ctx0" brushRef="#br0" timeOffset="208957.3499">5439 7546 1007,'0'0'252,"0"0"-239,0 0 107,0 0-30,62-32-44,-37 50-9,-3 5-22,-3 7-11,-5 1-4,-6-2-3,-3-4-9,-5-6-16,0-11 3,0-8 24,0 0 1,0-19 51,2-8-1,5-8 5,7-4-20,2-2-25,4-1-10,-1 4-24,2 5-75,-4 12-133,4 5-170</inkml:trace>
  <inkml:trace contextRef="#ctx0" brushRef="#br0" timeOffset="210186.4649">5907 5415 1016,'0'0'590,"0"0"-553,0 0-31,0 0 6,69 0 4,-30 34 19,0 6-14,-5 4-1,-2 4-16,-7-4-1,-3-4-3,-5-10-6,-4-13-17,-3-11 1,1-7 12,3-28 9,2-17-1,2-13 4,-5-6-2,-5-2 0,-5 6-3,-2 11-21,1 17-23,-2 19-12,2 14-41,3 20-43,-1 19-27,1 14 74,-1 2 29,-2-4 55,4-10 12,5-15 26,10-14 68,8-12 55,9-4 3,2-15-25,-2-5-38,-8 3-26,-11 7-20,-11 2-9,-8 7-15,0 1-10,-10 4-9,-14 0-10,-6 4-4,-4 14-4,4 8-2,7 4 6,10 3 5,13-1 3,0-4 0,23-8 3,9-8-2,6-6-3,7-6-2,1-6-20,2-10-33,-3-4-26,-5-4-47,-5 2-69,-7 1 28,-5 4-7,-9 2 53,-6 3 131,-8 1 15,0-2 122,0 2 28,-6 1-10,-6 3-15,-4 7-45,1 0-51,-4 8-16,3 10-9,3 4-12,6 4-7,7-1 2,0 2-6,16-3-3,4-7-6,1-5-1,4-4-15,2-6-15,0-2-44,3 0-60,-3-6-14,-2 0-63,-5-1 19,-6 3-93</inkml:trace>
  <inkml:trace contextRef="#ctx0" brushRef="#br0" timeOffset="210321.9537">7007 5618 208,'0'0'0,"0"0"-22,0 0 22,0 0-7,0 0-121</inkml:trace>
  <inkml:trace contextRef="#ctx0" brushRef="#br0" timeOffset="210863.1683">7078 5514 657,'0'0'100,"0"0"22,0 0 1,0 0-12,0 0-40,0 0-49,-14-20-22,12 20-3,2 0-4,0 0 1,0 0 6,0 0 1,0 0 33,0 0 0,0-1 4,0-5-2,0-7-1,0-5-14,0-10-16,-2-8 2,-4-5 4,-4-1-5,-4 6 1,-2 10 22,2 10-9,1 9 7,7 7 4,1 1-13,5 25-14,0 19 5,13 12 15,11 6-3,3-1-20,-3-8 0,-3-5-1,-3-6-19,-4-10-55,-1-10-75,-3-11-153,-6-8-211</inkml:trace>
  <inkml:trace contextRef="#ctx0" brushRef="#br0" timeOffset="211305.409">7066 5519 1078,'0'0'85,"0"0"-72,0 0 114,60-49-61,-49 49-35,-1 0-31,-2 4-2,-3 13-11,-3 4-14,1 5 4,0 1 4,3 1 8,5-4 5,7-5 5,5-9 1,0-6 2,0-4 2,-3-1 1,-5-12 7,-7-6-2,-6-2-6,-2 0-4,-3 0-1,-8 2-7,2 4 5,3 3 3,6 5 13,0 2 29,15 3 3,13 2-8,6 0 2,4 7 8,-6 9-18,-6 3-8,-7 1-11,-9 2-8,-6-2-2,-4-5-1,0-5-5,-5-6-10,-3-4 5,-1-6 11,2-15 7,5-6-7,2-8-3,9-5-25,12-2-74,6-2-204,4 2-294</inkml:trace>
  <inkml:trace contextRef="#ctx0" brushRef="#br0" timeOffset="213186.9558">7955 5733 757,'0'0'298,"0"0"-237,0 0 88,-54-62-30,30 59-32,1 3-43,0 4-36,1 19-8,3 6-5,5 6 1,8-1-8,6-4-41,3-9-26,17-10-22,7-11-3,5-7 73,-1-17 31,-1-8 47,-7-4 68,-5 1-1,-5 4-9,-6 8-23,-4 10-25,-1 7-20,-2 6-22,0 4-15,0 18-9,3 7 5,6 7 2,8 0-22,4-5-21,11-4-54,5-8-57,6-10-64,0-9-56,1 0 13,-4-14 263,-5-9 54,-6-4 123,-7-2-20,-8-1 2,-9 4-34,-5 2-55,-11 7-33,-17 7-19,-8 8-11,-3 2-7,3 9-6,7 11 4,9 4-2,8 3 2,9 0-1,3-4 1,7-4-5,14-7 5,5-9 0,4-3 2,2-12 8,0-15-2,-3-8 0,-5-8 4,-5-6 8,-5-3 12,-5-3-1,-6-1 0,-3 4 7,-5 6-23,-11 12-7,-1 14 0,2 18 6,0 6-12,3 26-11,1 14 4,8 10 4,3 6-5,10 0-40,16-4 3,8-7-6,6-12-23,6-12-9,1-14-5,1-11 37,-3-2 51,-10-16 30,-6-6 81,-11 0-10,-7 0-31,-9 1-19,-2 5-17,-7 7-7,-19 3-22,-6 8-5,-4 0-7,3 10 0,13 10 2,9 3-2,9 0-12,2 0 15,5-3 3,10-4-2,5-5 1,1-7-3,2-4 5,-2-4 0,-1-14 8,-4-5 10,-1-5 5,-4-2-1,0-4-7,-5-1 5,-4-1-8,-2-2-6,0-1-3,-14-4-3,-6-3-5,0 8-4,3 10 1,7 15 2,3 13 4,4 12-14,1 19 4,2 13 10,0 7 2,12 2 0,5-3-1,4-8 1,2-6-1,1-12 0,-1-11-7,2-6-1,-3-7 9,-1 0-2,0-10-3,-7-4-1,0-3-7,-7 3-4,-5 4 16,-2 4 1,0 4 4,0 2 2,-1 0-5,-1 14 6,2 3 2,0 1-5,7-1 20,5-4-24,4-3-12,4-7-64,-2-3-179,-2-1-310</inkml:trace>
  <inkml:trace contextRef="#ctx0" brushRef="#br0" timeOffset="213337.971">8901 5466 1387,'0'0'45,"0"0"-40,0 0 49,0 0-54,0 0-22,0 0-129,25 11-157,-11 1-229</inkml:trace>
  <inkml:trace contextRef="#ctx0" brushRef="#br0" timeOffset="214325.6199">9058 5511 1164,'0'0'12,"0"0"-12,0 0 60,0 58-27,0-35-33,0-2-9,0-3-54,7-6 22,2-5-16,-2-5 27,0-2 18,-2-4-2,-1-7 14,0-1 5,2-1 17,1-1 37,1 4 11,3 0 13,2 5 14,3 5-1,4 0-36,-1 0-22,-3 12-14,-2 1-9,-5 3-9,-3 0-3,-4-2-3,-2-3 0,0-1-5,0-7-12,0-2-4,0-1-6,0 0 16,0-4 9,0-9 0,0-3 1,0-3 0,0 0-3,-10-3-7,-4 2-15,-4 3-2,-1 3 14,0 4 4,2 7 3,4 3-1,2 0 2,3 6 0,4 8 5,3 3 1,1 1 2,0 1 1,0-2-1,0-2-1,0-2 1,5-3-1,0-3 7,2-3 8,3-4-10,0 0 5,0 0-3,-2 0-3,-1-6-1,-3 1-2,-3 0-2,-1-1-4,0 1-12,0 1-3,0 1 18,0 2 1,0-1 0,5 0 10,3 1 4,2 0-9,1 1 8,-2 0-3,-2 0-3,0 0 1,-5 2-4,0 2-3,-2-3-1,0 2-3,0-3-1,0 0-5,0 0 5,0 0 2,-4 0 0,1 0 1,-1-4 0,2-3 2,1 0 3,1 0 0,0 1 7,0-1 9,12 2-6,4 2 2,4 3 5,7 0 0,1 11-6,-3 5 2,-2 0-6,-8 3-7,-5-2-4,-5-2 0,-3-3-2,-2-5-2,0-3-8,-2-4 12,-5 0 0,2-11 22,0-9 13,3-2 5,2-5-1,0-2-17,3 2-7,10 2-15,5 5 0,0 5-25,5 8-50,-1 7-59,-3 0-132,-1 4-127,-4 3-292</inkml:trace>
  <inkml:trace contextRef="#ctx0" brushRef="#br0" timeOffset="215196.6698">9504 5307 539,'0'0'198,"0"0"-139,0 0 41,0 0 25,-62-31 0,54 57-29,3 12-35,4 12-5,1 3-19,0 4-28,0-2-9,5-5-2,-3-3-35,1-12-76,1-10-49,-1-11-26,-3-12-42,0-2 83,0-8 139,0-11 8,-3-4 88,1-3 75,0 1-2,2 0-46,0 0 27,2 3-39,10 5-15,3 4 11,1 7-28,5 6-31,1 0 4,-1 6-38,-1 9 4,-3 3-8,-4 3-2,-3 0-7,-6-2-59,-4-1-46,0-3-90,0-9-116,-5-6-154</inkml:trace>
  <inkml:trace contextRef="#ctx0" brushRef="#br0" timeOffset="215573.8501">9622 5531 137,'0'0'913,"37"-62"-813,-19 36-29,-5 9-5,-1 5-42,-6 9-24,-1 3-30,0 5-125,-1 15-74,1 2-98,2 1 64,0-1 59,2-4 179,2-4 25,2-4 224,1-1 6,-1-3-7,-1 2-54,0 0-62,-4 2-29,-1 2-43,-4 0-17,-3-1-18,0-1-5,0-5-35,0-5-25,0 0-4,0-5 59,0-11 10,2-3 87,13 1 51,4 2 17,2 6-19,2 3-38,1 7-32,-3 0-35,0 7-12,-2 11-7,-4 4-12,-4 3-2,-9 3-33,-2 1-92,0-4-199,-15-3-393</inkml:trace>
  <inkml:trace contextRef="#ctx0" brushRef="#br0" timeOffset="216204.6833">6154 8569 305,'0'0'703,"0"0"-540,0 0 0,0 0-14,0 0-77,80-44-27,-46 36-24,-2 5-21,-5 3-9,-7 0-58,-8 12-82,-12 7-134,0 4-200</inkml:trace>
  <inkml:trace contextRef="#ctx0" brushRef="#br0" timeOffset="216351.664">6261 8694 508,'0'0'586,"0"0"-406,0 0-5,0 0-78,0 0-82,0 0-15,88-54-40,-53 49-150,9-2-252</inkml:trace>
  <inkml:trace contextRef="#ctx0" brushRef="#br0" timeOffset="216748.6411">7367 8226 1219,'0'0'79,"0"0"22,0 0 10,0 0-42,0 0-37,-53 60-22,51-4 9,2 2-11,8-4-7,12-5 1,7-13 1,5-14-2,2-11 0,0-11 2,-2-7-1,-7-19-1,-7-9 7,-6-5-7,-10-4 3,-2-3-1,-8 3 0,-14 1-3,-5 5-2,-3 8-1,3 8-16,4 12-4,6 10-18,8 3-69,8 16-95,1 4-89,16 0-198</inkml:trace>
  <inkml:trace contextRef="#ctx0" brushRef="#br0" timeOffset="216939.5848">7797 8418 491,'0'0'876,"68"-10"-852,-24 2 126,6 0-40,2 1-67,-2 0-27,-4 1-16,-10 2-24,-6-1-62,-10-1-121,-5-3-138,-7-3-474</inkml:trace>
  <inkml:trace contextRef="#ctx0" brushRef="#br0" timeOffset="217111.7703">8035 8198 1411,'0'0'84,"0"0"16,0 0 1,0 0-31,-40 77-9,40-37-33,4 0-22,12 0-6,4-3-28,0 1-70,2-4-81,1-9-264</inkml:trace>
  <inkml:trace contextRef="#ctx0" brushRef="#br0" timeOffset="217671.1734">8508 8202 353,'0'0'928,"0"0"-910,0 0 8,0 0 80,65 71-31,-40-46-23,-4 0-29,-1-1-20,-6-4 0,-1-5-3,-5-5-13,-4-7-18,-4-3-6,0-1 27,0-19 10,0-7 3,0-7 0,0-7 9,-3-2 17,-1-4 1,1 4-1,1 2-7,0 7 8,2 7-1,0 6-1,7 5-9,9 3-15,9 5-4,3 4-4,0 4-24,2 4-27,-5 16-76,-7 8-85,-11 7-152,-7 3-382</inkml:trace>
  <inkml:trace contextRef="#ctx0" brushRef="#br0" timeOffset="218002.3229">8848 8162 1200,'0'0'109,"0"0"-41,35-62 98,-30 55-84,-3 5-32,2 2-42,2 6-8,1 10-10,1 7-7,-2 3-23,-4 1-21,3-2 2,0-3 22,2-4 23,6-7 14,3-3 4,4-4 41,1-3 23,0 0 0,-4 0-16,-5 1-18,-7 4-16,-5 1-11,0 5-6,-11 1-1,-12-3-3,-5 0-24,-3-3-9,0-5-18,4-2-22,3 0-57,7 0 2,2 0-25,4 0-104,3 3-202</inkml:trace>
  <inkml:trace contextRef="#ctx0" brushRef="#br0" timeOffset="218189.7232">8635 8581 844,'0'0'410,"0"0"-361,98-6 159,-48 2-77,11 1-68,11 0-25,4-1-31,-1 3-7,-11-1-21,-10 2-38,-12 0-76,-9 0-180,-10-2-329</inkml:trace>
  <inkml:trace contextRef="#ctx0" brushRef="#br0" timeOffset="218632.6048">8789 8826 843,'0'0'369,"0"0"-349,0 0 172,0 0-68,0 0-44,6-54-30,13 52-26,7 0-7,6 2 5,2 0-10,-3 11-9,-8 7-3,-9 4 0,-9 3-2,-5 2 1,0-3-9,-14 0-1,-3-3 0,-3-4-7,4-5 9,3-4 2,4-4 7,7-3 2,2-1 10,0 0 13,4 0-4,18-7-5,8-5-11,8-1-5,4-2-29,-4 0-45,1 2-166,-2-3-219</inkml:trace>
  <inkml:trace contextRef="#ctx0" brushRef="#br0" timeOffset="219525.0222">7920 8382 806,'0'0'94,"0"0"-8,0 0 89,0 0-61,69-52-29,-42 52-31,-3 15-20,-7 5-14,-8 4-13,-9 1-3,0 0-4,-14-2-10,-9-4-25,0-7-9,0-8 12,8-4 32,8-7 7,7-13 37,7-5 18,18-1-10,5 1 18,2 5-10,-1 7-9,-4 9-21,-6 4-10,-2 7-13,-8 15-7,-9 8 0,-2 6 0,-19 3-10,-15-2-17,-11-5-12,-7-8-12,1-11-12,6-13 44,12-2 11,14-24 8,17-11 6,3-10-6,29-3-8,13-3-39,7 5-55,0 6-5,-4 12-96,-9 10-59,-6 7-63</inkml:trace>
  <inkml:trace contextRef="#ctx0" brushRef="#br0" timeOffset="219790.3152">7897 8002 761,'0'0'64,"0"0"72,0 0 38,0 0-23,0 0-37,0 0-43,7-4-27,22 4-8,12 0-19,8-3-17,3 0-71,2 0-152,-4 0-237</inkml:trace>
  <inkml:trace contextRef="#ctx0" brushRef="#br0" timeOffset="220535.9748">9667 8323 347,'0'0'126,"0"0"-107,0 0 142,0 0-41,0 0 29,0 0-20,-61-44-10,50 44 17,-4 0-55,-2 16-21,1 9-6,0 10-34,6 9-6,5 2-8,5-1-6,0-7-1,17-11 0,6-11-23,7-14-3,2-2 9,-2-22 14,-3-10 4,-8-8 9,-5-5 1,-9-4-1,-5-2-7,0 0 0,-16 2-2,-8 0-5,-6 3 4,-2 8-1,0 10 2,5 13 0,13 10 16,5 5 5,6 14-9,3 20 6,2 17 32,15 11-9,8 9-15,2 4-13,-2 1-6,1-4-4,-6-5-3,-1-10-7,1-9-37,0-11-73,3-13-109,1-13-106,-3-11-406</inkml:trace>
  <inkml:trace contextRef="#ctx0" brushRef="#br0" timeOffset="221017.3925">9816 8565 1130,'0'0'76,"0"0"65,0 0-9,0 0-98,0 0-19,72 33-11,-60-8-4,-4 2 0,-4-2-13,-4-3-30,0-6-27,0-7 3,0-9 12,0 0 48,0-15 7,0-7 11,0 0 28,6-3 17,1 4 18,2 5-4,0 3-6,-2 6-14,2 5-25,5 2-20,1 4-4,3 10-1,-2 4-2,-4 0-6,-3 3-8,-5-5-14,-1-2-27,-3-8 3,0-6 20,0 0 31,0-11 3,0-8 16,0-5 20,0-2 26,7 2-4,0 4-15,4 5 6,0 5-5,1 8-16,4 2-14,4 2-13,0 11 1,0 3-2,-5 2-8,-1 1-29,-1 0-36,-3-2-62,0-5-166,0-4-405</inkml:trace>
  <inkml:trace contextRef="#ctx0" brushRef="#br0" timeOffset="221552.9169">10455 8330 645,'0'0'254,"0"0"-155,0 0 155,0 0-84,0 0-66,0 0-40,9-4-27,18 8-8,3 0-25,7 0-4,4-4-53,6 0-132,3-6-247</inkml:trace>
  <inkml:trace contextRef="#ctx0" brushRef="#br0" timeOffset="221957.0221">10612 8189 1113,'0'0'145,"0"0"-89,0 0 46,11 59 17,3-15-24,-2 4-45,1 0-39,-3-1-6,-2-3-5,-1-4-37,-2-5-94,2-8-137,1-14-175</inkml:trace>
  <inkml:trace contextRef="#ctx0" brushRef="#br0" timeOffset="222396.6083">10968 8165 767,'0'0'145,"0"0"-9,0 0 91,0 0-106,0 0-62,0 0-13,70 46-1,-40-23-11,-5 1-23,-4-4-3,-4-6-6,-5-1-2,-3-7-3,-6-4-13,-2-2-5,-1-6 15,0-15 5,0-7 1,0-6 0,0-4 8,-1-2 4,-3 1 6,-2-1 3,4 4-8,2 4 3,2 3 2,16 7-18,6 6 0,3 8-16,4 8-49,1 0-82,-3 18-114,-7 7-251</inkml:trace>
  <inkml:trace contextRef="#ctx0" brushRef="#br0" timeOffset="222728.2493">11338 8127 1220,'0'0'90,"0"0"-28,22-55 115,-16 47-104,0 5-34,-1 3-31,2 3-8,-1 10-9,-1 6-10,-3 5-29,-2 0-17,0-1 1,0-3 15,0-6 25,2-6 24,10-4 3,9-4 60,2 0 39,4 0-7,-3 0-29,-5 0-4,-6 0-21,-6 8-28,-7 5-13,0 2-1,-4 3-6,-14 0-36,-3-4-26,-6-2-24,-2-6-88,-2-3-68,-2-3-58,3 0-144</inkml:trace>
  <inkml:trace contextRef="#ctx0" brushRef="#br0" timeOffset="222902.8096">11047 8454 933,'0'0'147,"66"2"87,-12-2-48,10-4-85,6-3-54,1 0-32,-5 3-15,-13 4-43,-12 0-77,-16 5-130,-12 5-247</inkml:trace>
  <inkml:trace contextRef="#ctx0" brushRef="#br0" timeOffset="223319.3176">11287 8659 281,'0'0'1075,"0"0"-1034,0 0 7,72-40 77,-50 40-62,-3 0-41,-4 13-22,-4 8-1,-6 8-8,-5 3-24,0 1-5,-4-2 10,-5-7-5,0-7 7,4-5 9,1-5 17,-1-4 0,-1 0 8,-3 1 15,-5-1 13,-4 1-16,-2 1-9,0 1-3,5-2-4,4-2 1,5-1 7,6-1 5,0 0 15,0 0 3,4 0-13,8 0 0,4 0 6,7 0-5,2 0-11,8 0-5,5 0-7,5-5-3,1-3-38,-2-1-51,-4-1-156,-4-3-262</inkml:trace>
  <inkml:trace contextRef="#ctx0" brushRef="#br0" timeOffset="223905.1153">12020 8292 699,'0'0'155,"0"0"-89,0 0 75,0 0-41,0 0-24,0 0-27,-60 62-23,57-33-10,3-2-6,0-2-5,16-6 11,6-4-2,6-7-4,1-5 3,-1-3 3,-1 0 6,-4-14-9,-4-5-9,-4-5-4,-8-4-15,-5-7-27,-2-7-6,-6-2 16,-14-7 21,-6-3 11,-7 2 2,-3 7 13,0 8 35,2 17 12,9 11-1,8 9 2,6 20-19,8 20-25,3 18 11,6 14-3,15 8-2,6 1-22,3-4-2,1-7-1,-1-11-11,-3-7-12,-2-13-52,-4-9-182,-1-13 137,-2-9-351</inkml:trace>
  <inkml:trace contextRef="#ctx0" brushRef="#br0" timeOffset="224428.6627">12210 8571 1123,'0'0'67,"0"0"46,0 0 31,0 0-83,0 0-33,0 0-24,64 29-3,-58-6-1,-3 2-9,-1-1-26,-2-3-14,0-4-21,0-8-1,0-6 7,0-3 38,0-5 26,0-9 34,6-5 21,1 0-2,0 2 19,1 1-11,1 3 3,-1 2-4,1 3-14,0 4-21,3 3-10,3 1-5,0 2-9,0 11 2,-5 3-6,-5 3 2,-4 1-9,-1-1-17,0-4-15,0-5-15,0-6 31,0-4 17,0 0 9,0-15 17,0-3 3,0-5 13,5 3 13,3 0 4,4 4-6,0 4 2,2 4-15,-3 3-5,1 5-11,0 0-14,1 0-1,2 10-5,1 5-34,2 1-35,-4 5 8,-2-2-173,-1 0-118,-2-5-313</inkml:trace>
  <inkml:trace contextRef="#ctx0" brushRef="#br0" timeOffset="230391.8712">6667 6103 736,'0'0'0,"79"-44"0,-13 11 11,9-1 20,9-1 46,-7 3-3,-9 9-39,-11 5-7,-11 7-12,-10 6-12,-8 3-3,-5 2-1,-7 0-24,-3 0-67,-2 9 47,-10 8-145,-1-1-35,-18 3-164</inkml:trace>
  <inkml:trace contextRef="#ctx0" brushRef="#br0" timeOffset="230578.77">6760 6187 919,'0'0'0,"0"0"6,0 0-6,87-54 66,-24 26-1,10 0-35,1 2-27,-1 5-3,-7 6-67,-8 5-147,-9 1-109,-8-1-62</inkml:trace>
  <inkml:trace contextRef="#ctx0" brushRef="#br0" timeOffset="233118.6872">9438 8902 769,'0'0'141,"0"0"-85,0 0-7,0 0 1,0 0 94,78 95-47,-40-44-47,-4 2-26,-4 4-19,-5-1 9,-1-1-10,-4 1-1,0-5-2,0-2 1,3-4-2,6-5 0,5-3 0,8-7 3,10-9-3,13-16 0,10-5-18,11-26-44,4-8-120,-6-4-126,-9 3-223</inkml:trace>
  <inkml:trace contextRef="#ctx0" brushRef="#br0" timeOffset="233868.6744">12703 8286 585,'0'0'112,"0"0"-20,0 0 29,0 0-23,0 0-49,0 0-18,-8 39 46,21 0-35,1 4-6,4-1-2,2 2-17,1-2 19,2 2-8,-3-3-15,2-4 14,-1 3-13,2-5 10,7-6-4,9-4 10,11-14-2,18-5-7,15-6-16,12-10-5,4-7-75,-10-2-75,-13-4-176,-22-1-441</inkml:trace>
  <inkml:trace contextRef="#ctx0" brushRef="#br0" timeOffset="234897.1756">9686 8868 309,'0'0'31,"0"0"-3,0 0 50,-68-4 4,50 4 14,4 4-19,2 0-21,5-1 11,3-1 19,4 2-19,0 4-18,3 9 11,10 10 15,3 10-11,5 9-12,3 7-24,3 5 9,3 4-14,0 5 2,0 0 1,0-1-9,-3-3-4,-1-7-4,-3-5-2,2-9 4,-1-8 5,-2-8-4,4-8 4,-2-9 7,6-3 2,4-6-7,9 0-12,12-11 2,15-16-8,19-14-35,16-7-117,4-2-77,-9 5-411</inkml:trace>
  <inkml:trace contextRef="#ctx0" brushRef="#br0" timeOffset="235407.1703">9487 8888 984,'0'0'30,"0"0"-12,0 0 8,0 0 3,0 0 46,41 64 5,-1-7 0,3 9-49,-4 4-11,0 3-2,-1-2 3,2-2-7,2-4 6,1-4-13,0-6 7,-4-5-3,0-7 2,-4-12-4,5-11 1,8-12 4,15-8 7,12-22-14,14-21-1,3-11-6,-2-5-43,-10 5-61,-19 6-160,-20 8-325</inkml:trace>
  <inkml:trace contextRef="#ctx0" brushRef="#br0" timeOffset="236149.0396">6177 10630 920,'0'0'106,"0"0"-70,0 0 33,0 0 52,0 0-18,0 0-23,-18-46-21,46 40-27,7-5-5,4 1-22,0 1-5,-5 3-14,-6 6-101,-6 0-105,-11 10-171,-8 7-263</inkml:trace>
  <inkml:trace contextRef="#ctx0" brushRef="#br0" timeOffset="236298.953">6309 10801 1069,'0'0'212,"0"0"-189,0 0-18,59-56 7,-36 40 21,4 3-29,4 3-4,1 3-155,1 2-171,-4 0-300</inkml:trace>
  <inkml:trace contextRef="#ctx0" brushRef="#br0" timeOffset="236800.8374">7244 10254 929,'0'0'147,"0"0"-108,0 0 82,-35-55-11,35 55-2,0 17-43,5 18-28,9 15 34,2 12-25,-2 0-22,-1 0-12,-1-7-12,2-12 0,3-11-39,2-13-118,4-12-187,-1-7-408</inkml:trace>
  <inkml:trace contextRef="#ctx0" brushRef="#br0" timeOffset="236998.222">7465 10343 1265,'0'0'54,"0"0"-48,0 0 9,0 0 28,0 0 25,0 0-64,9-37-4,-9 45-65,2 3-31,3-2-103,2-4-121,5-5-243</inkml:trace>
  <inkml:trace contextRef="#ctx0" brushRef="#br0" timeOffset="237288.0938">7643 10223 200,'0'0'474,"0"0"-441,0 0 43,0 0 35,0 0 14,0 0-28,-7-19-29,7 22-31,9 12-3,11 8 38,3 3-10,3 1-6,-2 3-10,-4 1-5,-6-2-19,-5 1-14,-4-2-1,-5-5-7,0-4-2,0-4-20,-4-6-28,-9-3-10,-4-6-19,-4-2-46,1-17-71,-1-8-110,3-8-49</inkml:trace>
  <inkml:trace contextRef="#ctx0" brushRef="#br0" timeOffset="237432.7035">7649 10162 381,'0'0'737,"73"-62"-698,-30 35-39,-2 7-52,0 7 17,-1 6-119,-2 5-334</inkml:trace>
  <inkml:trace contextRef="#ctx0" brushRef="#br0" timeOffset="237852.3777">8121 10153 821,'0'0'526,"0"0"-526,0 0-9,7 54 9,-5-11 25,2 8 14,5 4-39,8-1-51,4-12 39,7-11-58,3-17-2,-3-14 4,2-9 68,-2-25 0,-2-14 66,-1-9-11,-2-5-17,-7 3-5,-9 4-5,-7 1-22,-18 4-6,-18 4-8,-12 4-8,-3 6 10,9 11 6,12 11 11,12 9 10,11 5 13,7 21-9,4 19-1,19 14 27,11 8-4,5 7-25,-1 0-11,-4 0-6,-6 0-5,-3-8 0,-1-8-44,-3-11-59,2-12-27,-4-9-105,-4-10-158,-5-8-273</inkml:trace>
  <inkml:trace contextRef="#ctx0" brushRef="#br0" timeOffset="238308.0225">8527 10463 1015,'0'0'170,"0"0"-135,0 0 70,0 0-28,0 0-41,0 0-21,72 16-15,-55 15-1,-3 1-11,-7-2-22,-2-5-23,-5-7-26,0-9-7,0-9 40,0 0 50,0-14 0,0-8 31,2-4 40,7-2-2,2 1 4,3 3-5,-1 4-3,-2 9-6,-1 7-21,-1 4-25,2 2-13,-1 15-1,1 3 0,-3 2-6,-3 1-23,-3-3-8,-1-7-35,-1-6 23,2-7 32,-2 0 18,2-3 10,1-14 30,4-7-2,4-3 25,3-1 2,0 3-9,1 8-15,-1 5-17,1 8-15,1 4-9,3 7 0,0 14-1,1 5-34,-4 3-29,-3 2-101,-7-1-119,-6-6-130</inkml:trace>
  <inkml:trace contextRef="#ctx0" brushRef="#br0" timeOffset="238632.5945">8142 11374 1358,'0'0'152,"56"-65"-109,-7 25 18,11-1 7,6-2-17,0 5-10,-5 5-35,-11 8-6,-9 9-8,-13 10-45,-8 6-36,-11 6-136,-9 15-172,-4 6-312</inkml:trace>
  <inkml:trace contextRef="#ctx0" brushRef="#br0" timeOffset="238776.1642">8437 11392 0,'0'0'1398,"0"0"-1334,58-82-53,-13 44-3,11 0 7,7 4-15,-1 10-17,-3 10-119,-2 8-148,2 4-280</inkml:trace>
  <inkml:trace contextRef="#ctx0" brushRef="#br0" timeOffset="244499.9142">19396 3684 274,'0'0'35,"0"0"-29,0 0 23,0 0 28,0 0 21,0 0-15,0 0-15,0 0-21,-36-43 12,31 40 24,5 0 14,-2 0 7,2 2-1,0 0-1,0 0-12,0 1-10,0 0-11,0 0-14,0 0-8,0 0-9,2 2-2,10 13 0,4 7 5,4 4 23,1 1-7,0-2-7,-2-2-10,-2-2-12,0 3 6,-3-2-10,-2-1-1,-1-3-3,-6-3 0,-1-6 0,-4-4-1,0-4-24,0-1-21,0 0-3,0 0-12,-4-10-27,-5-5-36,-1-2-21,2-1-32,3-1-55,5 4-1</inkml:trace>
  <inkml:trace contextRef="#ctx0" brushRef="#br0" timeOffset="245146.8061">19583 3587 651,'0'0'147,"0"0"-115,0 0 7,0 0 41,0 0 23,0 0-11,0-10-51,0 16-24,11 11-9,5 6 16,1 3 5,1-2-3,-2-1-6,-1-4-7,-3 0 0,-1-3-5,-2-1-3,-2-4-2,-3-3-3,-2-4-1,-2-2-35,1 0-38,-1-2-20,0 0-20,0-8-71,3-6-202</inkml:trace>
  <inkml:trace contextRef="#ctx0" brushRef="#br0" timeOffset="245758.8452">19804 3485 572,'0'0'176,"0"0"-145,0 0-5,0 0 53,0 0 40,0 0-16,41 35-46,-23-23-29,-1 5-3,2 2 12,-1 4-9,0 0 8,0 0-17,-1-2-5,-3-2-6,-3-6-8,0-2-1,-2-4-5,-4-3-22,0-3-42,-1-1-37,0 0-49,1-1-120,0-11-73</inkml:trace>
  <inkml:trace contextRef="#ctx0" brushRef="#br0" timeOffset="249616.4313">22465 2741 680,'0'0'142,"0"0"-65,0 0 26,0 0 4,63-14-35,-20 9-17,2-1-22,-4 3-8,-4-1-3,-7 2 5,-8 1-6,-4 1-2,-8 0-3,-2 0-2,-4 20-9,-1 14-4,-1 11 26,-2 6 19,0-5-30,-12-9 3,-2-5-17,1-6 1,2-6-3,5-4-6,5-5-52,1-4-64,0-4-85,14-3-70,7-2-120</inkml:trace>
  <inkml:trace contextRef="#ctx0" brushRef="#br0" timeOffset="250212.7485">23074 2488 785,'0'0'328,"0"0"-328,0 0-48,0 0 48,0 0 39,0 0-13,2-22-26,8 37 0,5 4 5,4-1 3,1-5-4,1-6-1,-2-2-2,-2-5 2,-2 0-2,-1-3 4,-1-8 1,-3-2-1,-3 0 0,-3 1 9,-4 4 18,0 1-6,0 4-12,0 1-4,0 2 2,0 0-12,0 0-6,0 0-6,0 0-1,0 3-1,0 7 11,0 2 3,1 5 1,3 1 1,-2 0 7,2-2-3,-2-3-5,1-6-1,-1-2 0,0-3 4,-2-2-1,0 0 6,1 0 0,1 0 4,1-5-3,1-5-6,3-3 0,0-3-4,1-1 0,2-1-2,-1-1 2,-2 1 1,1 4 2,-3 3-3,-2 4 0,-1 4-1,-2 1-2,0 2-3,0 0-36,0 0-57,0 0-54,0 0-160,0 0-142</inkml:trace>
  <inkml:trace contextRef="#ctx0" brushRef="#br0" timeOffset="254782.987">19528 4153 20,'0'0'197,"0"0"-143,0 0 35,0 0 31,0 0-23,0 0 37,0 0-10,-38-15-22,38 8-7,0 1-6,0 0-14,0 0-29,7 3-23,4 1-14,7 2-9,3 0 0,-2 3-2,-5 8-4,-7 4-10,-7 1-2,0 4-22,-2-3 8,-11-1 7,0-4 4,1-4-5,6-3 21,4-4 5,2-1 2,0 0 33,3 0 25,10 0-1,5 0-14,-1 0-4,0 0-6,-5 4-11,-5 4-23,-2 1-1,-4 3-5,-1 1-16,-3 0-29,-11-1-56,-1-6-37,-2-6-83,5 0-103,5-11-107</inkml:trace>
  <inkml:trace contextRef="#ctx0" brushRef="#br0" timeOffset="255023.6542">19601 4176 287,'0'0'310,"0"0"-237,0 0 4,48-58 5,-43 57 6,0 1-31,-1 7-50,2 10-5,1 4 4,-2 1 3,0-3-5,1-3-4,-1-4 1,3-7-2,-1-4 0,0-1 1,-1-4 6,-2-9 22,-4-2 20,0-1 8,0 0-2,-9 2-25,-1 3-27,1 1-2,3 3-58,4 3-90,2 2-282</inkml:trace>
  <inkml:trace contextRef="#ctx0" brushRef="#br0" timeOffset="255894.8552">18671 7486 323,'0'0'104,"0"0"-73,0 0 73,0 0 3,0 0-20,0 0-23,0-23-19,0 22 0,0 0-10,0 0-6,0 1 10,0-1-10,0 0-3,0-1-6,2-2-20,4 1-5,4-1-96,3-1-193,-3 1-220</inkml:trace>
  <inkml:trace contextRef="#ctx0" brushRef="#br0" timeOffset="256948.6324">18700 7477 378,'0'0'71,"0"0"16,0 0 57,0 0-43,0 0-17,0 0-33,-25-27-26,25 26 2,0 1-3,0 0 6,0-1 12,0-1 13,2-2-10,5 0-6,0-1 10,-1 1-4,-1-2-5,-3 4-8,0 2-11,-1 0-5,-1 0-7,0 0-3,0 0-6,0 0 2,0 0-2,0 0 0,0 0 0,0 0 0,0 0 3,0 0-3,0 0-7,0 0-37,0 0-43,0 0-50,0 0-23,0 4-108,0 4 41,4 0-119</inkml:trace>
  <inkml:trace contextRef="#ctx0" brushRef="#br0" timeOffset="256989.6212">18700 7477 617</inkml:trace>
  <inkml:trace contextRef="#ctx0" brushRef="#br0" timeOffset="257310.8984">18700 7477 617,'21'-28'48,"-21"22"-4,0 1 40,0 0-15,-2 1 11,-1 2-37,1-2-20,0 2 26,1 1-1,-1-1 17,2 0 3,0 0-15,-2 2-13,-1 0-3,-2 0-4,-5 11-21,-1 14-9,0 11 23,3 6 9,4 0-17,4-3-5,2-6-3,14-8-2,6-9-7,8-10 1,4-6 8,0-11 0,-2-15 4,-7-5 2,-7-5 15,-9-4 13,-8 0-20,-1 2 1,-14 4-8,-9 5-2,-7 7-13,-3 8-2,1 7-3,5 7-8,6 1-33,5 18-72,8 7-77,7 5-196</inkml:trace>
  <inkml:trace contextRef="#ctx0" brushRef="#br0" timeOffset="258197.5407">18524 8040 660,'0'0'326,"0"0"-326,0 0 71,-11-62 93,11 48-70,3 5-24,12 3-39,1 4-7,7 2-13,-2 0-5,-1 16-1,-5 3-5,-8 6-2,-7 3-7,0 1-2,-8-2-12,-8-2-3,4-5 4,3-7-3,7-7 25,2-3 2,5 1 5,11-1 45,4 1 13,1 1-11,-4 3-6,-3 4-12,-5 5-19,-4 3-13,-5 0-4,0 0-3,-2-5-18,-11-3-40,0-7-24,1-5 1,2-3 22,10-15-4,0-12 13,10-4 8,12-2 45,5 2 2,-2 8 17,0 5-2,-2 11 12,-2 4 7,1 6-16,-3 2-17,-2 13 2,-1 8 1,-4 4-1,-2 3 4,-1-3 4,2-3-11,0-8 25,6-6 1,2-9 15,2-1-2,-2-9 3,-5-8-7,-6-3-4,-6 0 3,-2-3-20,-7 1-11,-11 0-5,-2 5-6,-1 2-21,-1 4-45,3 9-53,-3 2-122,5 14-159</inkml:trace>
  <inkml:trace contextRef="#ctx0" brushRef="#br0" timeOffset="258713.6487">18593 8800 830,'0'0'205,"0"0"-174,0 0 144,0 0-87,0 0-45,0 0-11,-64 28-19,53 8 6,6 6-9,5 2-1,0-3-6,11-3-3,6-9-2,6-9-8,2-9-13,0-10 8,-3-1 10,-5-6 5,-7-12 8,-9-2 8,-1-1 16,-9 1-11,-10 4-13,-4 6-4,2 6-4,3 4-1,7 0-5,5 10-3,6 6-7,0 3-28,15-1-31,8-2-59,4-6-38,8-5-95,2-5-58,5-5 30</inkml:trace>
  <inkml:trace contextRef="#ctx0" brushRef="#br0" timeOffset="258960.0624">18905 8932 604,'0'0'242,"0"0"-44,0 0-44,0 0-43,0 0-44,0 0-57,8-19-6,-14 48 0,6 2-2,0-4-2,16-2-2,6-8 2,2-6 2,3-9 0,-3-2 5,-1-7 29,-5-12 13,-7-5 10,-6 0-13,-5 3-21,0 1-19,-17 6-6,-4 1-1,-4 6-31,-2 5-45,1 2-57,2 20-139,3 8-351</inkml:trace>
  <inkml:trace contextRef="#ctx0" brushRef="#br0" timeOffset="259432.8948">18814 9631 155,'0'0'315,"0"0"-261,0 0 158,0 0-3,0 0-48,0 0-27,-29-13-80,9 13-37,-5 5-12,-1 13-2,3 5-3,4 1-2,8-3-1,7-4 0,4-5-11,0-6-9,15-6 15,7 0 8,5-6 28,2-3 40,-5 0 28,-4 6-1,-3 3-25,-7 0-27,-1 11-20,-3 11-9,-6 6-9,0 5-1,0 2-4,0-5-1,-2-5-32,2-8-57,0-8-71,3-9-96,10 0-129,1-17-153</inkml:trace>
  <inkml:trace contextRef="#ctx0" brushRef="#br0" timeOffset="259688.7864">19021 9709 689,'0'0'246,"0"0"-162,0 0 67,0 0-56,0 0-77,0 0 3,18 50 7,-14-23-12,4-6-10,2-5-1,3-6-2,2-9 0,-3-1 11,1-6 27,-4-10 29,-6-6 1,-3-3-25,0 0-15,-3-1-11,-12 4-17,-2 2-3,-2 5-4,2 10-22,3 5-57,1 10-79,3 16-184,1 5-355</inkml:trace>
  <inkml:trace contextRef="#ctx0" brushRef="#br0" timeOffset="260024.4059">18727 10407 384,'0'0'10,"0"0"109,0 0 97,-55 56-36,43-31 13,2 6 1,5 2-32,1-1-21,3 1-50,1-3-38,0-3-27,0-2-19,1-3-7,8-3-24,5-3-61,3-6-125,2-6-171,0-4-293</inkml:trace>
  <inkml:trace contextRef="#ctx0" brushRef="#br0" timeOffset="260481.9348">18920 10524 994,'0'0'101,"0"0"-2,0 0 32,0 0-72,0 0-29,0 0-24,60 20-3,-60 14-3,0 0 0,0 1 0,0-5-7,0-8-4,5-9-4,10-9 9,6-4 2,3-10 4,-1-11 4,-2-5 5,-4 1-1,-5 1 4,-5 8 6,-4 4-4,-1 7 6,-2 5-11,0 0-9,0 11-22,0 10 21,0 4 1,2 2 4,7-2 2,8-5-2,5-4-2,6-7 0,3-7 6,-4-2-5,-4-8 2,-9-7 3,-5-3 7,-9 1 23,0 1-17,-5 1-4,-13 5-17,-6 0-1,-4 4-19,1 3-29,3 3-44,4 2-77,2 12-202,5 2-398</inkml:trace>
  <inkml:trace contextRef="#ctx0" brushRef="#br0" timeOffset="264947.2409">22519 9824 521,'0'0'25,"0"0"2,0 0-12,0 0 26,0 0-38,0 0 0,0-1 0,0 1 10,0 0-2,0 0-4,0 0 8,0 0 0,0 1 11,2 3 10,0 1-4,0-1-4,-1 1 1,-1 3-4,0 1 8,0 3 8,0 1-7,0 1 4,-1 1-14,-3 1-3,2-1 3,1 0-5,-1 1 0,0-2-8,0 0-7,-1 1 1,-3 0 4,1-1-1,-1 1-1,-1-1-1,-1 0 3,1 0-2,-1-1 5,1 1-9,2-2 0,-2 1 4,-2 0 0,1-1-3,0 1-3,-1 0 6,2-1-2,-2 0-3,2-1 4,-1 1-2,-2-1 3,1 0-2,-2 2-1,2-2-2,-2 2-1,1-1 2,-1-2-3,-1 2 1,1-1 2,-1 1-2,-1 0 1,-1 3-1,-2 0 3,-2 2 2,-4 2-2,1 0 1,-2-2-3,-1-3 4,2 1-5,1-3-1,-3 0-1,3-2 1,-1 0 2,1 0 0,-1 0-2,2 1 4,-1-2-1,0 1-3,-1 0 2,-2 1 1,0-1 0,3 1-1,-1-1 1,3-1-2,1-1 1,0 1-1,-2-2-1,0 0 4,0 0-2,-2 1-1,0 0-1,-1-1 1,-1 1-1,2-2 1,2-1 0,-1 0 0,1-1 0,-3-2 1,0-1-2,0-1 1,-2 0 1,1 0 0,0 0-2,2 0 3,0 0-3,-2-1 2,2-2 2,-1 0-2,0-2-1,-4 2 3,-3-2-3,1 0-1,1-2 0,1 0 2,1-2-2,0 0-1,0-1 1,1-1 5,0 0-1,0-1 1,-2 0-1,-3-1 2,0-2-1,-3-1-5,-4-2 1,2-1-1,-1-3 0,2 0 0,2 0 0,5-1 0,2 2 2,3-1-2,3 0 0,0 1 2,0-3 0,0 0 1,-1 0-2,-2-4-1,1 0 0,-4-4 0,2-1 0,-2 0-1,2 0 1,0 1 0,1-1-1,-1 1 1,2-3 3,0-1-1,0-3 0,0-7-1,0 2 2,-2 1 19,3 5-19,2 7 0,4-1 2,1 0-5,3-4 0,1-2 1,6-2-2,2-2 4,1 4-3,1-1 0,11 1 0,3 1 1,3-1-2,3 0 0,3 0 1,3 0 0,1 2 0,-1 1 0,1 0-1,0 1 0,0-1 1,1-1-1,0-2 1,0-2-1,1 0 2,-1 1-1,2 1 0,1-2-2,1 0 1,2 0 0,0 2-2,-1 5 3,-2 2 2,1 4-1,-1 1-1,1 2 0,2 3 0,0 0-1,3 4 1,1-2 0,2 2 0,3 0-3,1 1 3,1 3 3,-2 3-3,0 0-2,-1 0 1,-1 1 0,1 2 1,0-2 0,3 1 0,-1 0 3,1 0-1,-5 3-1,-1-1 1,-3 2-2,1 1 1,0 1 1,0 2 0,-1 0 1,-3 0 0,-3 2-2,-4 6 0,-5 2-1,0-1 5,0 2-5,0 0 4,2 2-1,1 1-3,0-1 1,1 2 2,1-2-1,0 2 0,-1 2 2,0-3-4,-1 2 3,0 1 2,-4 1-2,2 1 4,-1-2-3,-2 0 0,1-1 3,1 0 2,-1 2-6,2 1 2,-4 2 2,1 3 1,-1 0-5,-1 1 1,-3 1 2,-1-1-5,-1 1 6,-1-2-3,0 0 6,-1 0-1,2-2-4,-2 1 1,1-1-4,-1-2 5,1 0-4,1 4 0,0 2-3,2 4 2,1 4 0,-2-1-2,-1 3 1,-4-1-1,-2 0-1,-3-4 1,1-3 3,-3-3-3,-1 0 0,1-1 1,-2-1-1,0 1 0,2 0 1,-2 2-1,0 4 0,0 4 0,0 1 0,-3-2 1,-1 1 0,2-4-1,-1-1 0,1-4-1,-1 0 1,1 1 1,0-1-1,-4 3 1,3 0 0,-1 0-1,2 1 0,0-2-2,-1-3 5,-1 0-3,-1-3 1,2 1-1,-2-4 0,0 1 1,0-4 1,2-4-2,1-3 1,0-4-1,1-1 0,1 1 0,-1-3 1,1 1-1,-1 0 1,0 1 0,1-2-1,-1 1 2,-1-2-1,2 1 0,0-1-1,0 0 2,0 1-1,0-1 0,0 0 2,0 0 0,0 0 0,-1 0-1,1 0 2,0 0 1,0 0 1,0 0 0,0 0 2,0 0-3,0 0-1,0 0 1,0 0 0,0 0-1,0-2-2,0-4-1,0 1 0,0-3 1,0 0-2,0-3 0,0-2 0,0-3 0,1-1-12,11-3-32,3 2-64,4 5-82,-2 0-116,-8 4-209</inkml:trace>
  <inkml:trace contextRef="#ctx0" brushRef="#br0" timeOffset="265659.379">22589 9673 1,'0'0'33,"0"62"1,-3-35-17,-4-3 4,0-5 34,3-4-42,1-6 1,0-3 33,2-2 22,0-2 15,1 1 7,0 0-21,0 0 27,0 0-6,0 3-12,0 1-12,0 1-14,0 0-14,0 3 5,0 2-19,-1-1 4,-3 5-3,0-1-9,-1 0-2,0 1 10,-3-1-13,2 1-2,-1-3-7,1-1 1,-1-3-1,0 3 2,0-3 1,-1 1 4,1-1 6,-3 1-3,1 2 4,-2-2-5,0 2-7,0 0-2,1-3 3,0 2-1,0 0 0,-2 0-5,-2 2 3,-2-1 3,-1 2-3,-1 1 0,-1-1-2,1-2 1,0-1-2,-2 3 1,-4-1-2,-1 1 1,-4-1-8,-3 3-16,0-1-47,-2 0-47,2-4-124,7-6-310</inkml:trace>
  <inkml:trace contextRef="#ctx0" brushRef="#br0" timeOffset="266759.5725">19252 13161 231,'0'0'81,"0"0"-65,0 0 77,0 0 13,0 0 18,0 0-13,-2 20-43,2-20 2,0 0-31,0 0-22,0 0-12,0 0 0,0 0-4,0 0-1,0 0-34,0 0-68,5 0 32,2 0 8,0 0 2,-1-1-9,-1 1 44,-2-2 20,0 2-1,-2 0-2,-1 0-27,0 0-34,2 0-6,-2 0 33,0 0 39,2 0 3,-1 0-14,0 0-23,0 0 19,1 0 18,-2 0 11,0 0-3,0 0-8,0 0-13,0 2-18,0-2 8,0 3 1,0-3 0,0 0-19,0 0 33,0 0 3,0 0-6,0 0-8,2 0 6</inkml:trace>
  <inkml:trace contextRef="#ctx0" brushRef="#br0" timeOffset="271853.8372">15445 11325 520,'0'0'36,"0"0"-25,0 0 39,0 0 28,-68 56-11,52-40-11,0 3-9,-3 1-10,-1 1-6,-2 3-3,-3-1-20,0 0-4,0-2 1,-2 2-3,2-2 0,-3-2 2,4-2 3,-2-2 6,2-3-2,-2-2-3,1-2 0,-4-1-2,-3-1-1,0-2-1,0-2-4,-2 0 0,0-1 0,0-1 3,0 0-3,-1 0 1,-3 0 0,-3 0-1,-5-1 3,1-3-3,4 0-2,2 0 2,10-1 0,6 1 0,3 0-1,3-1-2,-3 0 3,2 1 1,-3-1-1,0 1 1,1-2-2,0 2-3,2-2 2,0-1-1,1-1-2,0-2 3,-2-2-2,1 0-3,0-1 5,1 0-2,0 0 4,3 0 0,0 3 0,1-1-5,1 0 4,-2 0 1,1-3 0,-1-1 1,-4-1 0,1-4-1,-2-4-2,0-1 2,-2-5-2,3-3-5,-2-5 6,3-2 1,0 2 70,3 4-70,3 2-19,1 2 19,3-2 3,3-2-3,1-1 2,3-4 7,0-3-9,3-4 1,7 2 0,2 0 1,0 3-1,0 4 3,0 2 1,-2 3-3,0 3 2,-1 4 7,1 0-5,1 5 1,0-1-1,6 1-6,3-1 1,4 0-1,1-2 0,3 1 0,1 0 1,0 1-1,2 0 0,0-1 2,1-1 0,2 1-2,1-3 2,0 2-1,2 0 0,-3 3 0,-2 2 1,5 5-1,1 3 1,5 2 1,3 3 0,1 3 2,-3-2-4,-7 4 0,-1 0-1,-1 0 0,0 0 2,2 0-2,-2 2-1,-1 2 1,-3 3 2,1 0-1,-1 3 0,-1 0-1,-1 1 2,-1 2-1,-1-1-1,-1 0 1,1 1 0,-1 0-1,0-1 1,0 1-1,0-1 4,0 0-4,-3-1 1,-1 1-1,-4 1 0,0 0 1,-3 2-1,0 1 0,1 2 1,-1 3-1,0 1 0,0 1 0,-1 1 0,0-1 0,-3 1-2,2-1 2,-1-2 0,1 0 0,1-2 1,0-3-1,-2 3 0,-1-2 0,-2 1 0,-3 2-2,-1-1 2,0 0-1,-1 2 1,-1-2 1,2 1 0,-1-2-1,0 2 1,-1-1 0,-1-1-1,0 0 1,-2-1-1,0 2 1,0 0-1,0 1 3,0-1-3,0-1 2,0 2 0,0-2-1,0 2 1,-3-2 0,-3 1 2,1-4-2,2 1 2,-3 1-2,2 0-1,-3-2 1,0 1-1,1 0 3,1 0-2,-2-1 1,2 1 0,-1-1-3,1 1 1,1-2 1,-3 0-1,3 0 2,-2-2 0,0 0-2,-1 0 3,0-1 0,0 0-2,-1-1-1,2-2 0,-1 1 0,1-3 0,2 1 0,1 0 0,-1 0 0,1-1 1,-3-1-2,3 2 2,-2-1 2,1-1-2,0 0 0,2-1-1,0-2 0,-1 2-1,1-3 3,2 1-6,-1-1 5,1-1-4,0 0 2,0 0-3,0 0-15,0 0-19,0 0-4,0 0-8,0 0 11,0 0 8,0 0-8,0 0-20,5-4-82,6-7-95,7-6-75</inkml:trace>
  <inkml:trace contextRef="#ctx0" brushRef="#br0" timeOffset="272824.9282">19483 7391 492,'0'0'189,"0"0"-154,0 0 71,0 0 34,0 0-26,77 30-13,-45-30-37,5 0-27,3 0-10,-1-5-16,-2-3-4,-6 1-7,-3 0-3,-4 2-22,-3-2-28,-5 1-33,-4 1-24,-4 0-3,-5 1-44,-3-2-32,0 3 68,-2-1 32,-8 0 70,0 0 19,0 0 25,5 2 26,1-1 28,3 2 7,1-1-29,0 2-25,0 0-20,0 0-12,0 0-16,0 0-31,0 0-21,0 0 0,8 0-20,4 0-101</inkml:trace>
  <inkml:trace contextRef="#ctx0" brushRef="#br0" timeOffset="273307.695">22951 6132 459,'0'0'0,"0"0"-147,0 0 92,0 0 54,0 0-4,0 0-52,30 30-49</inkml:trace>
  <inkml:trace contextRef="#ctx0" brushRef="#br0" timeOffset="274149.6446">22951 6132 516,'0'39'318,"0"-48"-289,0 2-15,0 4 90,-2 2 20,2 1-21,0 0-33,0 0-30,0 0-2,0 0 2,0 0 0,0 0-6,0 0-6,0 0-8,0 0-1,0 0-6,0 16-10,8 10 5,4 11 21,9 11-10,0 3 14,3 10-10,1 2-2,0 4-2,-3-4-10,-1-1-3,-5-4-5,-4-2 4,-2-4-4,-3-8-1,-2-4 0,0-11 2,-1-5 0,-1-6-2,0-7 0,-2-4-2,0-3-2,1-2-3,-2-1 1,0-1 2,0 0-2,0 0 1,0 0-1,0 0 3,0-5-2,0-4-2,0 0-4,0-2-3,-3 1-7,-4-1 0,-1 1 0,-5 0-9,-4-2-5,-6 1-9,-2 0 9,4 3 16,5 2 14,4 3 5,6 2 2,4 0 0,0 1 13,2 0 10,0 0-2,0 0-8,0 0-5,0 1-3,3 8-1,3 1 9,2 2 5,2 1 8,0-1-4,1 0-2,-3-3-4,0 1-4,-2-1-4,0-3-6,0-1 0,-4-2-2,0-2 0,0-1 2,-2 0-1,0 0 5,1 0 5,-1 0 3,2 0 3,2-2-1,4-7-4,5-7-9,7 0-5,8-8-1,8-4-11,9-3-19,2-1-20,-3 1-62,-12 9-148,-15 10-398</inkml:trace>
  <inkml:trace contextRef="#ctx0" brushRef="#br0" timeOffset="276795.4829">22939 7439 295,'0'0'154,"0"0"-100,0 0 84,0 0 24,0 0-32,0 0-42,0-12-20,0 12-28,0 0-16,-2 4-15,-9 17-8,-5 12 25,-7 12 22,-7 5-7,-4 4-16,-4-2-8,3-3-4,3-5-2,6-4-3,8-9-6,4-4 0,6-7 0,1-6 2,2-4-4,4-3 0,-1-5 1,2-2 1,0 0 4,0 0 5,0 0 15,0 0-1,0 0 2,0 0-8,0 0-9,0-4-6,0-3-4,0-5 0,0-1-8,0-3 1,0-1 3,3-2 3,-3 2-1,0 0 2,0 2 2,0 1-2,-1 4 0,-3 4 2,3 1 1,0 3 2,0 2 1,1 0 2,0 0-1,0 0 4,0 0-7,0 0 1,0 0-4,0 8 1,0 2 7,1 5 4,3 2-4,2 2 5,-1 2 0,-2-1 2,1 0-7,-2-2 2,1-3-7,-1-2 3,0-3-3,-1-4 0,0-1 1,0-3-1,-1 0 0,0-2-1,0 0 5,0 0 1,0 0 7,0 0-2,2 0 2,4 0-4,8-11-4,10-9-8,11-6-10,6-4-37,-2 0-78,-5 2-202,-6 7-472</inkml:trace>
  <inkml:trace contextRef="#ctx0" brushRef="#br0" timeOffset="277814.8612">23551 6458 956,'0'0'0,"0"0"-96,0 0 96,0 0 18,-59 76 2,55-40-1,4-1-19,3-7-2,18-9-10,7-9-14,5-9 26,3-1 17,0-17-11,-4-8 18,-7-7 8,-9-3 2,-8-3 4,-7 1-5,-1 1 7,-7 0-12,-11 3-23,-4 3 6,1 8-6,5 9 17,6 8 23,6 5-4,4 0-17,0 12-14,0 16 8,0 16 22,7 11 4,4 4-13,1 0-9,-1-2-14,-2-5-1,2-5-7,-1-7-2,3-5-43,3-10-81,-2-5-57,3-11-88,-3-9-244</inkml:trace>
  <inkml:trace contextRef="#ctx0" brushRef="#br0" timeOffset="278123.8509">23816 6739 878,'0'0'303,"0"0"-299,0 0 15,0 0 43,0 0-36,0 0-26,11 17-1,-8 7 0,-2 0-34,0-4-28,0-2 1,2-7 13,-3-6 2,3-5 45,1 0 2,1-7 72,3-8-7,0-4 8,-2 3-4,-2 1-1,1 3-34,0 3-6,-1 3-16,1 2-2,1 3-3,2 0-5,6 0 0,10-1-1,4-2 0,10 0-1,5-5-30,1-5-182,1-2-528</inkml:trace>
  <inkml:trace contextRef="#ctx0" brushRef="#br0" timeOffset="278932.4768">23035 7958 972,'0'0'93,"0"0"-63,0 0-24,0 0 36,0 0-41,0 0 1,-28 62 0,28-27-2,0-8-9,0-7-27,15-8-9,5-10-22,7-2 3,1-12 61,-6-10 6,-3-6 7,-8-6 6,-9 1 1,-2-3-9,0 4 0,-13 1 9,-5 4-17,-1 8 0,5 7 2,6 7 24,5 5 26,3 0-8,0 16-31,14 14 18,6 14 44,2 5-11,-2 0-23,-2-3-21,-5-4-5,-3-4-11,0-4-4,-3-7-10,1-7-75,0-6-67,1-6-32,-4-6-175,-1-2-137</inkml:trace>
  <inkml:trace contextRef="#ctx0" brushRef="#br0" timeOffset="279172.0417">23246 8160 752,'0'0'98,"0"0"-45,0 0 81,0 0-10,0 0-53,0 0-35,17-28-26,-6 35-4,2 7-3,-1 3-3,-3 0-2,-2 1-5,-5-4-5,-1-7-2,0-4-9,-1-3 23,1 0 18,-1-15 30,4-8 6,1-5-19,3-3-13,6-1-22,2 4-20,3 5-128,1 12-194</inkml:trace>
  <inkml:trace contextRef="#ctx0" brushRef="#br0" timeOffset="280928.8432">23080 8766 493,'0'0'207,"0"0"-186,0 0 68,0 0 31,0 0-46,0 0-19,-8-18-18,7 18-22,-1 0-5,-2 0-9,-1 0 3,-4 7-3,-4 8 6,-5 3 8,-6 5 5,-3 7 6,-4 4 10,-1 6-17,-2 2-7,1-2-8,4-3 0,2-7-2,6-4 1,3-5-1,2-3 3,2-2-1,-2-1 2,-4-2 1,0-1-1,2-1 3,3-4-8,8-3-1,5-2 2,2-2 1,0 0-3,0 0 6,0 0-2,0 0-2,0 0-1,0 0 16,0 0-12,0 0 1,0 0-4,0 0 0,0 0 0,0 0-1,0 0 2,0 0-3,0 0-1,0 0 1,0-4 0,0-1 1,0-3 0,0 0-1,0-3-2,0-2 1,-3 1 2,-3 0 2,2 2-3,-1 2 4,0 3 1,1 1-4,4 2 7,-2 1-2,2 0 6,0 1 1,0 0-9,0 5-1,9 10 0,4 4 11,-1 3 9,0-3-6,-2 1-8,-3-3 0,-2-4 1,0-3-6,-1-4 2,-2-3 1,-1-3-3,-1 0 5,2 0 0,-2 0 3,6 0-1,8-1-1,7-11-5,9-6-5,6-3-42,-2-1-50,-3 0-78,-3 0-151,-4 3-301</inkml:trace>
  <inkml:trace contextRef="#ctx0" brushRef="#br0" timeOffset="281872.5229">23367 8579 642,'0'0'99,"0"0"-51,0 0 113,0 0-20,0 0-51,0 0-41,-40-40-49,24 62-3,2 14 3,4 8 6,9 1 14,1-2-7,15-9-6,6-9-3,6-7-1,0-7-3,-2-10-1,0-1 1,-2-15-2,-5-12-16,-4-13-27,-7-4 12,-3-4 20,-4 2 13,0 2 0,-11 4 1,-5 7 1,2 10 12,3 12 4,5 9 17,3 2-33,1 24-2,2 17 0,0 15 42,0 11 27,7 1-34,6-3-26,4-8-3,1-8-2,-1-9-4,1-8-1,-1-9-63,-2-8 13,-3-5-84,-3-6-11,-2-4 34,0-8 81,-1-15 31,1-5 9,-2-1 30,-3 1 60,-1 7 17,-1 7 6,0 4-49,1 8-22,2 2-21,1 0-30,6 12-13,1 7 13,0 5-1,-2 1 1,-6-1-6,-3-4-1,0-6 2,0-5-1,0-7 6,0-2 0,2 0 14,4-5 15,4-12 31,1-6-36,5-4-24,0 2-4,-2 6-12,-2 4-90,-4 10-174,-4 5-354</inkml:trace>
  <inkml:trace contextRef="#ctx0" brushRef="#br0" timeOffset="282797.9524">22808 9744 72,'0'0'217,"0"0"-79,0 0 30,0 0 28,0 0-18,83-41-31,-39 24-11,11 0-47,7-2-26,0 2-6,-3 1-25,-8 3-20,-12 4-7,-7 3-5,-9 6 0,-8 0-25,-6 0-75,-9 10-121,0 4-106,0 1-110</inkml:trace>
  <inkml:trace contextRef="#ctx0" brushRef="#br0" timeOffset="283292.0638">23287 9508 84,'0'0'51,"0"0"-11,0 0 64,0 0 4,0 0-3,0 0-16,6-7 15,-4 4-10,0 2-27,-2 1-1,0 0-21,0 0-18,0 0-15,0 0-12,0-1-7,0 0-5,-5 0 3,3 1 7,0 0 2,0-1 1,1 1 17,0-1 25,1 0 10,0 1 1,0 0-4,0 0-18,0 0-14,0 0-14,0 0-4,0 4-14,8 9 14,3 3 4,-1-1 21,-1-2-7,-2-2-3,-3-4-8,-2-3-4,1-1-3,-2-1-2,-1 0-82,0 0-134,0 0-262</inkml:trace>
  <inkml:trace contextRef="#ctx0" brushRef="#br0" timeOffset="283852.6964">22913 9650 607,'0'0'125,"0"0"-85,0 0 156,0 0-18,0 0-54,0 0-45,0-21-31,0 21-22,0 0-10,0 0-16,-1 8-5,-4 7 5,-2 4 3,-2 3-1,-2 0-1,0 1 0,1 1 2,-2-2-2,0-2 1,2-2-1,-2-4 0,2-3 2,1-1-1,4-7 5,0-1-4,3 0 1,2-2 8,0 0 16,0 0 17,0 0 0,0 0-14,0 0-9,12 0-16,8 6-3,7 0-1,6 0-2,1 2 0,-2-1-46,0-1-92,1-1-69,-3-2-125,-3-1-249</inkml:trace>
  <inkml:trace contextRef="#ctx0" brushRef="#br0" timeOffset="284428.9001">23478 9499 721,'0'0'269,"0"0"-262,0 0 53,0 0 10,0 0-70,0 0-5,-51 58 5,50-22 8,1-6-2,3-8-6,10-6 6,1-6-6,3-8 0,1-2 11,-1-5-1,1-18-8,-4-6-2,-3-10 0,-6-4-5,-3-1-6,-2 1 10,0 10 1,-5 6 22,-4 9 15,1 9 21,3 5 11,3 4-18,2 5-30,0 20-19,0 15 4,7 16 42,3 9 6,2-2-23,-3-3-15,1-6-10,1-10-6,1-6-7,3-6-50,3-9-70,0-8-89,-2-7-94,-3-8-152</inkml:trace>
  <inkml:trace contextRef="#ctx0" brushRef="#br0" timeOffset="284678.1942">23700 9744 648,'0'0'245,"0"0"-187,0 0 113,0 0-40,0 0-85,0 0-35,0 0-10,45-17 5,-32 31-6,-4 0 0,-3 0 0,-4-3 0,1-6 1,-2-2 2,-1-3 5,2 0 12,-1 0 42,3-7 7,1-6-21,2-4-39,1-2-9,2-1-16,1 1-56,-2 3-65,0 3-119,-4 7-194</inkml:trace>
  <inkml:trace contextRef="#ctx0" brushRef="#br0" timeOffset="287754.5523">14758 10859 397,'0'0'118,"0"0"-8,0 0 61,0 0-6,0 0-44,0-55 27,0 54-55,0 1-17,7 22-52,13 20-17,6 17 36,6 13-17,-2 1 3,-5 1-21,-5-2 0,1-5 1,-5-10-2,1-10-4,-5-11 0,-1-10-2,-2-8 0,-4-7-1,0-5 0,-4-4-4,0-2-9,-1 0 8,0 0 2,0 0 3,0-8-1,-5-9-2,-2-6-7,0-8-6,1-7-2,-1-8 5,-4-5-5,-1-3-13,-2 1 3,-1 3-5,-3 0 27,-2 2-2,0 3-1,0 4 6,4 9 3,2 9 0,1 5 0,4 5 3,0 5-1,2 3 1,-2 3 3,2 2-5,3 0 0,1 0 1,1 0 1,2 0 1,0 0 2,0 0 0,0 0-4,0 0-1,0 0-1,0 0-2,0 0 2,0 0 1,0 0-1,0 0 2,0-2-2,0 1 0,0 1-1,0-3 1,0 0-2,0-1-5,0 1 1,-1-1 3,1 1 1,0 1 2,0 2 0,0 0 0,0 0 9,0 0-7,0 0 1,0 0-2,5 7 2,0-1-2,2 0-1,0-3-2,4 0-40,7-3-143,5 1-127,6 2-173</inkml:trace>
  <inkml:trace contextRef="#ctx0" brushRef="#br0" timeOffset="288360.9088">15175 11315 302,'0'0'0,"0"0"0,0 0 13,0 0 56,0 0 32,0 0-86,0-8-8,-4-3 2,-2 0 26,1-1 0,2 0 49,-1 0-13,1-3-17,1 3 22,0 2-8,1 0-16,-1 4 23,2 4 15,-2 1-10,1 1-19,1 0-30,0 0-20,0 11-11,0 8 8,3 6 0,0 5 1,-2 2-3,-1 0 4,0-4 0,0-3-3,0-4-6,-2-3 0,0-4-1,-1-3 1,1-4 2,2 1-3,-2-5 0,0 1 1,1-2 3,-3 1-1,1 0 4,-2 0 11,0 2 1,2 0-9,-1-1 0,2 2-4,0 1-1,1-2 0,-3 1 11,1-2-4,-3 2 4,-1-3-4,-4 0-4,-2-1 0,-4-2-5,-3 0 1,-4-4-1,-5-13-3,-5-5-15,-1-4-4,4-1-26,6 3-18,12 4-15,13 2-102,0 2-115,13 3-213</inkml:trace>
  <inkml:trace contextRef="#ctx0" brushRef="#br0" timeOffset="289095.1713">14779 10913 532,'0'0'153,"0"0"-42,0 0 17,0 0-8,0 0 3,0 0-85,-7-8-35,7 47 20,3 10 7,-3 7-22,0 3-2,-1 2-2,-10 0-3,-4-5-1,0-8-3,0-10-21,1-14-32,4-10 7,3-6 22,3-8 6,1 0 18,-1 0 3,2-2 2,0-4 1,0 1 0,-1 1 3,2 2-6,0 0 0,1 2 2,0-3 2,0-3 2,0-1 6,0-2-10,2-2-1,-1 0 6,-1-3-3,0-1 4,0 1-4,-5 1 4,-4 3-1,-2 0-3,-1 1 3,-1 2-3,-1 5-2,4-1 2,4 3 10,4 0 9,2 10-18,0 10 2,2 6 15,9 1-3,1 0-4,-1-3-10,2-1 5,-1 0 0,1-2-1,-1-1 7,-1-4 0,-1-2-1,-2-4 6,-2-3-9,-2-4 9,-1-2 2,-3-1 5,0 0 5,1 0 2,-1 0-5,3 0-10,4-12-10,10-8-10,15-7-14,7-6-75,0-1-73,-10 2-137,-15 2-340</inkml:trace>
  <inkml:trace contextRef="#ctx0" brushRef="#br0" timeOffset="290145.2059">14506 10836 677,'0'0'95,"0"0"-61,0 0 48,0 0-28,0 0 1,-71 48-21,62-25-22,3-1-9,3-3-2,3-3-1,0-2-5,0-4 4,0-5-20,0-1-16,7-4 3,7-4-31,6-12 43,5-8-68,4-7 5,-1 1 85,-3 2 20,-7 3 64,-4 7 16,-4 5-6,-5 6-36,-3 5 8,-2 2-15,0 0-25,0 0-15,0 11-9,0 7 10,-2 3 3,-1 5-3,0-1-2,-2-1 1,-2 0-9,-2-3 3,-4-2-2,-1-2-2,-2-3-1,-2-3 0,-2-1 0,-1-1-15,1-2 2,2 0-5,2 0-12,4-3 20,3 0-4,4-2 0,2 0 3,0 1-12,0-1 12,-1 4 11,-3 3-4,0 1 3,-4 5 0,2 2 1,1 2 0,0 5 4,2 5-4,0 2 2,-1 0-1,-1-3-1,2-9 0,2-10 0,4-6 0,0-3 3,0-1 12,0-13 36,0-3-41,0-1-1,0 2 10,-3 1 5,-3 3-15,0 0-6,1-1 2,5-3-5,0-3 3,0-3-6,0-5 5,4 3-2,-2 2 1,-2 6 9,0 9 13,0 3 12,0 4-5,0 3-30,0 16-5,6 8 5,7 7 10,1 1 2,1-1-3,-4-1-4,-3-4 3,-1-5-3,-1-9-2,1-8 3,-2-3-1,4-1 18,2 0 13,3 1-15,2-2-2,0-2-13,4 0-5,8-6-1,8-13-47,1-9-138,2-7-208</inkml:trace>
  <inkml:trace contextRef="#ctx0" brushRef="#br0" timeOffset="290851.5835">14742 10784 620,'0'0'65,"0"0"-41,0 0 73,0 0-5,0 0-1,0 0-30,-41-4-52,17 23-3,-6 5 17,-6 1 5,-7-1-15,-1 1-7,1-2-6,2-1 1,4-3-1,5-2-1,1-2 1,4-5 2,6-2-2,5-4 0,2-3 1,5-1-1,2 0 1,1 0-2,4-2-3,2-11-8,1-6-27,16-3 23,10-2 4,-2 1 4,0 2 3,-7 6 5,-7 5 0,-4 2 3,-4 4-3,-3 1-1,0 0-1,0-2-23,-3 1 2,-7 1 9,-3 1 14,-2 2 0,3 0 3,-1 0 15,0 5 0,0 7-4,-1 4 3,-1 4-5,4 3 14,1 3-10,0 1 0,3 0-1,2-2-2,3-3 7,-1-6-3,3-7-2,0-3-6,0-4 2,0-2 2,0 0 22,0 0 10,0 0-5,0 0-23,2 0-11,6 0 2,1 2 12,0 0-10,-1 1-2,0-1-1,3-2-3,7 0-4,2 0-7,6-2-85,3-6-147,-2-2-178</inkml:trace>
  <inkml:trace contextRef="#ctx0" brushRef="#br0" timeOffset="291691.8989">14733 10731 589,'0'0'40,"0"0"0,0 0 68,0 0-23,0 0-7,0 0-44,-2-10-26,-10 11-4,-1 5 16,0-1 2,-1-1-2,-2 1-7,-1-2 11,-4 0-6,-3 0-6,-4 2-9,-3-2-3,-4 1 1,-4 1 0,-2 0-2,-3 0-2,-1-2 3,0-1-1,0-1-1,4 1-17,6 2 3,7-1 5,5 1 8,7 1-3,1 1 5,5-2 1,1 1-2,3-1 2,1-2-1,3 0 1,2-2 0,0 0 0,0 0 1,0 0-1,0 0 0,10-7 1,2-3-1,0 2-3,-1 2 2,-4 0 1,-2 2 0,0 0 2,-3 1-2,0-1 1,-2 1-1,0 1 4,0-4-3,0 2 1,-10-1 0,-3-1 0,-2 3-2,-4 1-4,0 2 4,1 0-2,2 0 0,2 4 2,-1 5-1,4-2 1,1-1 0,3-3 1,3-1 0,2 0 5,2-2 5,0 0-1,0 2-1,0 3-1,0 4 0,-2 2 8,1 5 8,1 1-2,0 2 15,0 2 0,1-1 1,7 2-12,-1-2-1,1-4 0,-2 0-12,5-1-6,-2-4-6,5-3-1,9-5-31,14-3-86,12-3-91,11-15-307</inkml:trace>
  <inkml:trace contextRef="#ctx0" brushRef="#br0" timeOffset="292879.6147">14486 11009 128,'0'0'31,"0"0"1,0 0-10,0 0 8,0 0-11,0 0 8,0-46-4,0 44-7,0-2 3,0-2-6,0-3 1,9-3-14,4-3-3,6 0-34,0 2-39,0 1-22,-1 4 4</inkml:trace>
  <inkml:trace contextRef="#ctx0" brushRef="#br0" timeOffset="293113.665">14628 10868 17,'0'0'52,"0"0"7,0 0 18,0 0 18,0 0 11,0 0-18,8-11-60,-6 2-10,0 0 4,-2-1-7,0 2 25,0-3-8,0-3-6,-6-2 6,-1-2-5,-2-3-8,-1-4-19,-1 0-29,1 0-28,-1 3 4,2 3-29,3 7 64,3 6-41,3 4-34,0 2-37,0 0-36</inkml:trace>
  <inkml:trace contextRef="#ctx0" brushRef="#br0" timeOffset="304148.3802">18986 2766 690,'0'0'25,"0"0"-1,0 0 91,0 0-43,0 0-1,0 0 10,-49-60-23,45 48-5,1-1-22,1-2-9,1-1-16,1-3-2,0 1-4,0-3 1,0 2-2,0 0 2,0 0 1,0 0-1,0-1 1,0 2-1,0 4 13,0 3-12,1 2 1,1 1 11,1 1-6,1 1 2,0-1-3,2 0 8,1-3-7,1-2 0,3 1 8,-2 0-11,2 3-3,-1 0 3,1 1 0,3 0 0,3 0-1,3-4 0,4-1 5,3 0-1,-3 1-3,0 2-4,-3 1 8,-3 0-5,-2 1 0,2 1 8,0 2-6,1 1-4,1 2 0,-2 0 6,-3 1-2,2 0-4,-1 0-2,2 0 5,0 2 0,-2 1 0,0 1 0,-2 0-2,2 1-1,0 2 0,3 0 1,2 1 5,0-1 1,2 1 2,0 0-2,1 1 0,2-1 8,-3 2-12,-1-2 5,2 3-4,-2 0 2,1 0 5,-1 1-7,1-1 2,1 1-1,1 1 1,1 2 3,-1-2-7,2 3 4,0 2-8,-1-2 6,3 3 0,-1 1-3,1 0 4,-4 2-4,1-3 2,-2-2 3,-1-4-3,-3-1-5,3 1 2,0 0 5,0 1-5,1 1 1,0 1 0,-2 2 3,1 0-3,0 0 0,-2-1 6,-1 0-5,3-2-1,-3 2 1,2-5 0,-1 1 1,-1-1 1,1 0-3,0 1 0,2 2 2,1 0-1,2 3 2,0-3 0,0 2-4,-1-1 4,0 1 0,-1 2-4,2-1 3,-3 0-3,-1 0 5,-3-2-4,-1-1-1,0 1 0,0 1 0,-1-1 0,2 3-1,-2-4-1,1 2 2,-1-3-2,0 1 3,0 0-1,2 1-1,-2-1 1,3 0 1,-2 1 1,1 1-3,2 0 5,1-1-1,2 1 2,1 0-3,1 1 4,-2 0-5,0-1-2,1-1 6,-3-1-2,-1 0-3,1-1-1,1-1 2,2 1 1,0 1-3,-1 0 5,2 0-4,0 0 3,-2 1-2,1-3-3,-4-1 2,-1 1-2,1-3 0,1 0 0,2-3 3,3-1-3,3-1-11,1-1-15,-3-3-22,-5 0-17,-6-1-10,-12 0-38,-5-14-116,-7-17-308</inkml:trace>
  <inkml:trace contextRef="#ctx0" brushRef="#br0" timeOffset="305073.8744">20504 2270 519,'0'0'0,"0"0"0,-31-57 56,29 38 51,2 2 21,0 3-10,6 2-71,10 3 19,7 2-12,11 7 3,4 0-5,7 2-1,4 12-17,-1 1 0,1 0-4,-2 0 0,-2-2-6,-4-1 9,-5 0-4,-4-3-10,1 4 6,0 3-1,4 4-8,5 4 0,4 2 4,0 2 2,-1 2-1,1 2 1,-2 0-7,1-1 4,0 2-8,-2 1-2,-2 2-3,-2 1 2,-4 2-1,-1 2 3,-1 2 4,0 1 6,3 1-11,-2-3 8,2-1 0,3 2-13,-1 0 16,-2-1-11,2 2-1,-2-1 1,2-3 4,1 0-6,2-2 15,-2-2-8,2-1-9,1-2 0,-3-2 3,1-1 2,-1-4-9,-5-3 8,-1-2-2,0 0-1,2 2-1,0-2 0,1-2 5,0-1 0,1-1-1,0-2-6,-1-1-2,0-2 4,-6-1-5,-3-1 2,-2-4-1,-2-3 2,-1-2-3,-1-1-9,2 0-24,-5-7-33,-4-16-53,-11-14-21,-3-12-270,-24-11-403</inkml:trace>
  <inkml:trace contextRef="#ctx0" brushRef="#br0" timeOffset="305714.8865">21617 1769 526,'0'0'164,"0"0"-164,0 0 0,-5-55 44,3 42 48,0 1 17,0 3-34,2 5-33,0-2 34,0 3 1,2 2-22,18 1-17,18 0-26,16 13 4,18 11 31,9 8-7,5 5 4,5 8-2,-5 6 8,-6 5-3,-5 3-14,-13 3-14,-6 4 2,-3 7-10,-2 9 5,-2 7 2,1-2-10,-3-4 10,0-6-8,0-5 12,1-7-13,3-7 0,2-7 3,4-7 2,6-7-1,2-3 2,-1-4-9,0-4 0,-6-5-5,-5-2-1,-4-6-3,-8-1-25,-7-4-46,-11-3-49,-11-5-214,-8 0-455</inkml:trace>
  <inkml:trace contextRef="#ctx0" brushRef="#br0" timeOffset="334960.9193">15316 11912 602,'0'0'132,"0"0"-120,0 0 9,0 0 30,0 0 23,0 0-3,-27 54-19,27-34-22,0-2-2,5 0 1,6 0-2,2-5 0,1-2 3,4-6-2,-1-5 3,2 0 1,-2-2-12,-1-8 6,-2-1 4,-1-3 7,-4-2-11,-2 0-1,-5 2-6,-2-3 1,-7 4-4,-13-1-16,-8 0-7,-3 5-3,0 1-23,2 3-18,2 1-5,4 4-14,5 0-36,0 0-5,4 0-12,2 7-92,1 2-40,0-3-153</inkml:trace>
  <inkml:trace contextRef="#ctx0" brushRef="#br0" timeOffset="336274.6846">14428 11938 244,'0'0'369,"0"0"-285,0 0 24,0 0-12,0 0-16,0 0 8,3-54-44,6 51-28,2 2-5,1 1 0,5 0-5,3 0 3,-1 6-3,-2 3-3,-4 4-3,-10 4-5,-3 1 3,0 2-10,-3-1-10,-8-3-5,1-3 2,2-6 9,3-4-4,3-2 20,2-1 12,0 0-1,0 0 9,0 0 11,0 0-5,0 0-6,0 0-5,0 0-12,0 0 0,0 0-3,0 0-3,0 0-5,0 0 3,0 0 1,0 0 2,0 0-2,0 0 4,0 0 0,0 0 0,0 0 0,0 0 1,0 0 0,0 2-1,0-2 1,0 0-1,0 0 3,0 0-3,0 0-1,0 0 1,0 0-1,0 0 1,0 0 0,0 0 1,0 0-1,0 1 1,0-1-1,0 0 0,0 2 0,0-2 1,0 0 0,0 1 0,0-1 0,0 0-1,0 0 0,0 0 0,0 0 0,0 0 0,0 0-1,0 0-4,0 0 4,0 0-6,0 0-3,0-3 7,0-4-6,0-2 9,0-6 2,-9 0 4,2-2 13,-2 1 9,1 3 25,1 2 4,1 4 4,2 3-17,2 3 2,2 1-5,-1 0-19,1 15-10,0 12 10,0 13 26,12 3-4,3 2-16,4-2-9,-1-8 3,0-1-11,-4-7-3,-1-6-8,-4-3 2,-4-8-3,-2-4 1,-2-3-6,-1-1-15,0-2-19,0 0-18,-11-10-52,-3-6-79,-2-2-33,-1-2-88,2-1-259</inkml:trace>
  <inkml:trace contextRef="#ctx0" brushRef="#br0" timeOffset="336979.0903">14137 11766 97,'0'0'268,"0"0"-151,0 0-24,0 0 20,0 0-41,0 0 4,-2-25-18,2 25-44,0 0-14,7 0 1,6 7 6,-1 5 1,-1 3-3,-8 3-3,-3 3 0,0 2 3,-8 0-5,-5-3 0,1-5 4,3-2 0,2-6-1,3-4 8,3-2 26,1-1 23,0 0 12,0 0-7,8 0-16,4 0-10,1 0-23,0-1-13,0-2-3,0 0-20,-2 1-101,-4 0-76,-4-1-158</inkml:trace>
  <inkml:trace contextRef="#ctx0" brushRef="#br0" timeOffset="337690.7951">13643 11506 475,'0'0'18,"0"0"29,0 0 56,0 0-8,36-57-14,-22 55-61,1 2-11,3 0 3,-3 5-6,-2 9-6,-3 3 2,-5 0-2,-5 1-14,0-2-15,-5-2-10,-9-2 11,3-4 28,-1-5 9,4-3 1,3 0 26,3 0 49,2 0 1,0 0 4,0 0-20,7 0-21,4 0-14,2 6-1,1 2-11,-4 3-11,-3 3-6,-3 1-5,-4 0-1,0 1-4,0-1-26,-11-2-23,-2-5-14,-4-3 8,-1-5 14,-3 0 6,-2 0 1,5-11 10,2-3-17,7-1-16,6 1-27,3-1-57,3 2-34,10 3-157</inkml:trace>
  <inkml:trace contextRef="#ctx0" brushRef="#br0" timeOffset="340403.4234">14397 11981 4,'0'0'0</inkml:trace>
  <inkml:trace contextRef="#ctx0" brushRef="#br0" timeOffset="341461.228">14861 11952 1,'0'0'30,"0"0"-23,0 0 9,0 0 2,0 0 3,0 0-7,-1-4-4,1 4 2,0 0-3,0 0-4,0 0-4,3 0-1,-3 0 0,2 0 1,-1 0-1,0 0-7,-1 0-1,0 0 6,0 0 2,0 0-2,0 0-2,0 0-1,0 0 1,1 0-9,1 0-39</inkml:trace>
  <inkml:trace contextRef="#ctx0" brushRef="#br0" timeOffset="343338.4412">15141 12294 592,'0'0'153,"0"0"-87,0 0 28,0 0-13,0 0 18,0 0-1,-46 31-68,35-18 20,-5 1-28,1-1-6,1 1 1,1-3-10,2-2-2,2-2-2,1 0 3,-3-2 1,1 0 1,-1 0 4,-1-3-1,-1 4-1,1-2-3,-3 1-5,1-1 2,0 1-2,0 0-1,1 1-1,-1-1 0,2 0 0,-1 1 4,0-2-4,1 1 0,2-3 0,-1 1 0,0 1 6,0-1-3,-3 0-1,1 0 1,-1 1-1,0-1 0,0 0-2,1-1 4,1 0-4,-1 0 2,-1 0-1,-3 2-1,2-4 1,-1 2 0,0-2-1,3 0 0,-1 0 2,2 0 1,-2 0-1,-1 0 3,-1 0-1,-1-2 2,-1 2-1,3-5-2,-1 2 3,-1 0 4,4-1-4,-1 1-4,1-2 1,0 3 1,1-4 0,-1 2-1,1-1-1,-1-1-1,1-1 2,-2 0-2,-2-2 0,2 2 2,-3 0-3,3 0 0,-2-1 2,2-1-2,0 1 0,-1-1 0,1 1 0,1-1 0,-1 1-2,0 1 2,0 0 2,1-2-1,1 0 0,-3-1-1,1-1 0,-1-1-1,-2-3 1,-3 1 0,-1-1-3,0 1 0,0-1 3,2 2-1,3 1-1,2-1 3,3 2-1,0-1 0,3 2 0,-1 0 0,2-1 0,-2 1 0,2-1 0,-1-1 1,0 5 0,0-2-1,1 3 0,2 0 1,1 2-1,-1 0 2,2 0-1,1 0-1,0 1 2,-1 1-1,2 2 1,0-4-1,-1 4-1,2-1 1,-1 0-1,1 1 2,0 0 2,0 0-4,0 0-1,0 0-5,0 9 1,0 7 5,8 5 3,-1 3 0,3 1 3,3 2-1,1-1 2,1 0 4,2-1-3,-2-4-3,1 0-2,-2-4 2,-3 1 0,-2-5-5,-2-2 4,-3-3-4,-1-4 0,-1-1 0,-1-2 2,-1-1-1,0 0-1,0 0 6,0 0-2,0-2 7,0-10-3,-6-8-8,-3-4-1,-2-1-5,0-2 3,-1 4-3,1 4 6,2 4-1,0 2 1,2 3-1,3 2 2,-1 1-1,1 3 1,1-1-1,1 2 1,-2-1-1,3 4 1,0-3-1,-2 1 2,1 0-1,0-2 4,-1 4-4,1-2 1,2 2 4,0-1-4,0 0 4,0 1 0,0 0 2,0 0 0,8 0-4,15-1 1,6 1 1,6 0 6,1 0 0,-6 0-5,-2 3 5,-1 1-8,-2-4 1,1 0-1,-2 0-2,-3 0-1,-6 0-1,-5 0 0,-4-2-1,-4 0-24,-2-1-11,0-3-52,0-2-55,0-2-25,0 1-48,0 2-108,0 4-42</inkml:trace>
  <inkml:trace contextRef="#ctx0" brushRef="#br0" timeOffset="355880.5681">10300 12343 1207,'0'0'0,"0"62"8,0-10-8,2 8 22,8-2 22,3-6 7,-1-6-32,-1-6-16,0-9-3,-2-8-15,1-9-93,0-9-106,1-5-173,-3-15-209</inkml:trace>
  <inkml:trace contextRef="#ctx0" brushRef="#br0" timeOffset="356101.4106">10323 12406 908,'0'0'28,"73"15"-14,-18 5 96,2 5-38,-5 4-5,-5-1 6,-6 1-48,-4-3-16,-1-3-9,-1-3-4,-2-2-88,2-11-78,-5-4-113,-5-3-84</inkml:trace>
  <inkml:trace contextRef="#ctx0" brushRef="#br0" timeOffset="356298.3251">10700 12305 785,'0'0'71,"0"0"-39,0 0 25,0 0-34,0 0-11,0 0 0,-8 53 23,24-12-30,2 1-5,0-2-30,-1-6-54,2-6-86,1-8 3,-1-8-167</inkml:trace>
  <inkml:trace contextRef="#ctx0" brushRef="#br0" timeOffset="357264.8809">10913 12013 709,'0'0'24,"-82"-74"-23,37 43 7,-6 5 22,-1 2 7,-1 6 24,-1 5-18,-6 6-9,-8 7-12,-9 4-10,-14 25-9,-4 13 2,-4 19 0,0 21-2,6 11-3,12 13 6,17 9-4,26 2 12,31 9 4,14 0-10,39 2 23,24-6-22,15-13-4,16-13-4,5-27 14,1-17 8,-1-26-22,-8-22 23,0-13 10,0-30 2,0-17 5,2-16-34,-3-17 23,-1-11-2,-9-15-8,-10-7-9,-15-1 0,-21 4-3,-21 7-4,-20 8-4,-7 8 11,-31 10-9,-20 6-1,-19 13-1,-16 11 0,-9 13-12,-1 17 6,6 14 0,10 12-19,10 10-2,7 17-21,5 13-1,3 5-27,6 3-3,11 1-21,11-4-35,13-7-58,14-8-43</inkml:trace>
  <inkml:trace contextRef="#ctx0" brushRef="#br0" timeOffset="359433.2225">11313 13381 487,'0'0'176,"0"0"-36,0 0 24,0 0-41,-21-76-38,37 26-26,12-7-6,8-2-22,3 1-14,-1 7 4,-5 8-16,-7 14-5,-11 16-31,-6 13-95,-9 20-108,-3 18-128,-20 11-167</inkml:trace>
  <inkml:trace contextRef="#ctx0" brushRef="#br0" timeOffset="359608.4857">11265 13379 1206,'0'0'28,"63"-105"-28,-18 45-141,2 2-89,-6 5-127</inkml:trace>
  <inkml:trace contextRef="#ctx0" brushRef="#br0" timeOffset="377276.6758">15799 11490 837,'0'0'62,"0"0"-50,0 0 62,68-52 23,-50 52-9,0 10-63,-4 12-25,-7 9-7,-7 3 0,0 2-4,-7-1-19,-5-8-11,3-6 6,3-8 35,6-5 2,10-6 33,16 1 63,4 1-7,-1 0-23,-2 2 4,-7 4-8,-5 1-38,-6 4-19,-4-1-7,-5-1-12,0-2-43,-3-2-43,-7-7-32,2-2-2,5-11 30,3-16 42,2-8-17,14-2 73,3 1 4,0 5 80,-5 10 18,-6 8 19,-3 7-15,-1 6-44,0 6-55,5 14-2,3 7 13,2 4-3,3-4-10,0-3 1,3-9 1,-1-5 1,-3-8-2,-6-2 1,-4 0 5,-4-13 21,-2-4 24,0-2-7,-8 0-18,-5 3-13,-1 4-8,0 5-7,4 5-4,3 2-36,3 2-58,4 13-106,2 5-77,17 1-355</inkml:trace>
  <inkml:trace contextRef="#ctx0" brushRef="#br0" timeOffset="377581.2344">16887 12312 1093,'0'0'208,"83"-63"-158,11 16 39,35-13 17,26-9-25,18-4-29,4 0-22,-12 14-24,-22 13-6,-36 24-14,-37 22-41,-35 9-131,-25 17-142,-10 1-202</inkml:trace>
  <inkml:trace contextRef="#ctx0" brushRef="#br0" timeOffset="377859.6855">16840 11530 1246,'0'0'101,"40"56"-87,11 8-2,11 16 84,4 8 36,-4 7-66,-5 4-38,-10-2-12,-8-6 0,-5-4-14,-6-12-2,-2-9-8,-6-11-30,-3-14-45,-7-13-77,-4-10-84,-6-14-101,0-4-125</inkml:trace>
  <inkml:trace contextRef="#ctx0" brushRef="#br0" timeOffset="378638.573">17218 12265 342,'0'0'128,"0"0"-97,0 0 71,0 0-4,0 0-14,-18-69-5,12 51-8,-1-3-25,2-2 3,0-5 0,-1-4-7,3-4-8,-1-2 11,1 0-1,-1-2-6,-1 0-1,-2-1-10,0-1-16,1 2-2,2 0-3,-1 1 6,2 2 4,1 2 14,2 0-7,0-1-20,2 3 0,11 5-1,2 7 1,-1 7 8,1 7-3,4 5-4,8 2-1,7 6 4,7 16 9,2 10 1,5 10 6,-4 5-9,-4 6 1,-3 4-9,-5 0 3,-2 4-4,-2-2 8,-3-2 8,1-1-14,2-1 5,0-4 2,2-1-5,-1-7-6,-1-8 7,0-4-5,-1-5 2,0-2 1,-3-4 2,0-2-5,1-6 5,0-2 3,1-4-6,-1-3 0,-3-3 3,-2 0 1,-1-4 4,-3-7-7,-3-2-4,-2-5 4,-3-2 2,-3-5-4,-4-3-2,-1-4-3,0-4 4,0-4-5,-5-2 0,-4-2-6,-3 1 4,-1 3-10,0 2-13,1 3-14,1 7 0,0 1-15,-1 8-62,1 7-95,-3 3-25,-1 7-315</inkml:trace>
  <inkml:trace contextRef="#ctx0" brushRef="#br0" timeOffset="380757.7134">17359 11963 650,'0'0'46,"0"0"-30,0 0-12,0 0-1,0 0 16,0 0 45,-11-28-12,11 26-35,0 2-10,3-2-4,0 2-1,1 0 4,-1 0-4,-2 0-2,1 0 5,-2 0-5,1 0-12,-1 0-9,0 0-11,1 0-5,-1 0-38,0 0-89,0-3-95</inkml:trace>
  <inkml:trace contextRef="#ctx0" brushRef="#br0" timeOffset="385818.2591">15372 11346 126,'0'0'82,"0"0"-43,0 0-3,0 0 0,0 0 2,0 0-14,0 1-15,1-1-7,-1 2 0,0-1 1,0-1 16,0 3 35,0 1-8,0-2-8,0 2 2,0-2-3,0-2-10,0 2-11,0-1-5,0 1-11,4 0 4,-1 0-4,-1 0-10,1 0-3,-1 0 9,-1 1-1,0 1 1,1-3 4,-1 1 5,-1 0-4,1-2 5,-1 1 1,0-1 0,1 0 0,-1 0-4,0 0 2,0 1 0,0 0-4,0 1 10,0 2 2,0 0 5,-2 1 2,-1-3-1,1 2 0,1-2-1,-1 0-5,-1 0 2,2 0-4,-1-1-2,2-1-1,-3 3 7,1-3-1,0 3 8,-3-1-2,-1 1-2,0 2 2,-1 0-7,3 0 3,-3 0-6,3-1 0,-1 2 0,-1 2-7,-1-1 3,-3 1 0,-3 3-1,-1-2 6,-3 1-2,2 0 5,0-2-6,3 1 7,-1 0-5,-1 0-4,0 1 1,-4 1 1,-3 1-6,-2 2 0,-1-3 0,1 1 2,1-2-2,1 0 2,0-2 2,1-2 0,-1 1 3,-2-2-3,-1 2-3,1-2 4,-3 2 0,0-2-1,1-1 7,1 0-9,2-1 1,-1 0-1,1-1-2,-2-2-1,0 0 0,0 0 5,-1 0-5,1-3 1,0-3-2,2 1 2,-2 0-1,1-2 1,0 0-1,0 0 0,-1-3 0,0 1-1,1-1 0,0 2 1,-1-1-1,-1-2 0,-2 0 0,1-4 0,-1 1 1,2-3-1,-2 3 1,2-1-1,-1 1 0,-1 1 0,0-1 0,1-3-1,-1 0 1,1-2-3,-2-3 1,1-2 0,2 1 4,-1-1-4,2 1 5,3 2-5,1 0 2,4-1 0,-1-1 2,4 1 1,0-2 0,3-1-2,1-4 0,-1-1 3,2-2-4,-1-3 5,2-1-5,-3 5 1,2 1 1,2 6-1,-1 2 0,0 2 0,2 0-1,0 2 0,1-1 1,0 0 1,1 0-2,3 0 0,0-3-1,0-1 2,0-1-2,2-1-1,10 0 2,2-3 0,3 2 0,2-2 0,3 0-3,-3-1 3,1 2 1,-2 0 0,-2 4 47,-2 4-46,0 1 0,-1 1 3,1-1-3,2 0 3,0 0-4,4 1 4,-1-2 0,5 0 0,1-4-4,0 0 3,3 0-2,0-2 1,-1 1 4,0 3-4,-2-1 6,0 3-3,0 3 0,0 1-1,0 2-2,4 2 3,1 0-5,0 2 3,2 2-3,1 0 2,3 1-1,2 1-1,0 2 1,0 1 2,-1 0-3,-1 1 0,-3 1 2,-1 0 0,-1 0-1,-3 0 0,1 0 1,1 3-2,0 1 1,3 2 0,0 3 0,0 1 3,0 2 0,0 2-3,-3 1 0,0 1 1,1 2-2,-3 1 2,0 1 0,-1 1 0,-2 1 1,-1 0 2,-3-2 2,-1 3-5,-3-1 2,1 2 1,-2 3 5,1 6-4,0 1 2,1 1-1,-2-1-4,1-4 6,0-2-7,-1-1 5,0-3 0,1-1-6,0-1 3,0 5-2,-2 1-3,-2 2 3,-2 1 0,-2 2-3,1 0 2,-3-1 2,1-1-3,-2-1 2,-2 0 1,-2-2-1,-1 1-2,-1 0 0,0-1-1,0 1 2,0-3 1,0-2-1,0-1 1,-3-2-1,-2 2 0,-1-3 2,-1 2-2,0 3-2,-3 0 3,-1 2-2,-5 1 1,2-3 0,-3-4 0,2-2 3,-2 0-1,1-2-3,0-2 2,0 3-1,-4-2-2,1 4 1,-3-2-1,1 1 2,3-2-1,0-3-1,0-1 1,1-2 3,-1-1-4,0 1 1,0-3 1,1 1-2,-2-3 1,-2 2 0,-4 0 0,-1-2-1,-2 0 1,0-3 0,-2 1 1,1-3-2,-1 1 0,-2-1 0,-1 1 1,0-1-1,1 1 1,1 0 0,1-2 0,-1 0-1,1 1 2,-1 0-2,-2-1 0,-2 0 2,-3 0 1,-1-2-3,-1-6 0,3-1-3,-2 1 2,-1-2 1,-1-1 0,-1-3-3,2-2 1,1-1 0,2-3 1,1 0-3,2 1 3,-1 0 0,2-1 1,1-3-3,-2-3 3,2-2-5,2-4-1,1-2 2,3-3 2,2-3 1,5-1 1,3 1-1,3-1-1,1 4 2,4-3-1,-2 2 2,5 2-3,3 0 2,0 2-2,2 2-1,0 1 3,0 2 1,2 2-1,3 2-1,0-1 0,1 1 0,1-2 0,2 1 0,4-2 0,6-2-1,6-4 1,5-5-3,6-5 1,3-5-2,-1 1 1,1 2 2,0 3-2,-3 5 4,-2 3-4,-4 4 3,-2 4 0,-1 4 1,-3 5 0,-5 3 1,1 4-3,-1 1 1,1 2 1,2 2-1,0 2 1,0-1 1,5 3-1,-2 2 0,6 0 0,-2 0 0,2-1 0,2-1 0,-2 0-1,3 2 1,0 0-1,1-2 2,1 1-1,3 0 0,0-1 3,0 2-2,-1 0 0,-4 0-1,-3 0 1,0 0-1,-4 0 3,0 8 0,0-1-1,-1 0 2,0 2-2,1 2 0,0 0 6,-1 1-2,1 0-1,-2 1-1,-2 1 3,-2 1-5,-1 0 0,0 4 1,1-1-1,-2 4 6,3 0-6,-2-1 4,1 1 0,1 3-5,3 1 5,1 0-3,-1 2-3,0-2 0,-5 0 0,-1-1 1,-6-3 5,-2 0-4,-4 3 2,0 0 2,-2 0-3,-1 3-2,1-1 2,1 2-3,1-2 2,-1 0-1,0 3 1,-2 1-2,-1-1 0,0 1 2,-2-2-2,1-2 0,-2 0 2,0 1-2,0-3 1,0 4 0,0 0-1,0-1 0,-3 0 0,-3-2 3,0 0-2,-2-1 0,0 3 0,-3 0 0,-1-1-1,0-1 2,0-5-1,0-1-1,0-2 1,1-1 0,1-2 1,-1 1-2,-2 0 1,1 0 2,-1 0-3,-1 1 0,-2-2 0,3-1 1,1 0-1,2-3 0,2 0 0,-1 0 0,2-2 0,-3 2-3,-2 2 3,-2 0 1,-1 1 0,0 0 0,-2-1 3,2 2-4,-1-4 0,2-1 0,4 0 2,-1-3-1,1 1 0,0 0-1,-1 0 0,0 1 1,-1-2-1,-2 2 1,-1-2-1,-1 2 1,1 0 0,0-2-1,2-1 1,2 1-1,2-3 0,1 0 0,-2 0 0,0 1 0,-1 1-1,-2-1 1,-2 0-2,1-1-11,1-2-11,4-1-17,5-1-13,3 0-28,1 0-36,0 0-33,0 0-95,0 0-76,2 0-217</inkml:trace>
  <inkml:trace contextRef="#ctx0" brushRef="#br0" timeOffset="392642.5212">14736 10791 315,'0'0'29,"0"0"-26,0 0 19,0 0 29,0 0 20,0 0-37,0 0-23,6-11-2,-6 11 14,0 0 4,0 0 19,0 0 20,0-1 7,0-1-3,0 0-8,0-3-37,0 3 18,0-2-20,0 0-1,0 2-5,0-3-1,0 0 1,-3-1-3,-2-3 6,0-3-4,0-1 1,0-1 3,0 1-1,0-2 11,0 1-13,1 0-2,-1 0 9,0-1-8,0 0-8,-1-3-4,-3-1 2,2 2 12,-3-1-15,2 3 5,1 2-1,2 3 0,0 3 4,3 1-3,0 3-5,0 1 0,1-1-3,1 3 1,0-4 0,-1 2-1,0-2 0,0-1 1,0 0-1,-1 0 0,1 0 1,0-2 1,0 2-1,-2-4 1,2 1-2,-1-2 3,0 1-2,-1 1 1,1-1-1,0 4 4,0 1-3,1 1 1,0 3 0,1 0-1,-1 0-2,1 0-3,0 0-1,0 5 0,0 8-1,-5 5 4,-1 4 1,-1-1-5,0 0-3,-1-4 5,2-4-9,2-3 0,1-3-1,2-3 0,1-2 1,-1 0 7,1-1 2,0-1 2,0 0 1,0 0 1,0 0 1,0 0 3,0-4 2,0-8 1,0-5-6,3-4-1,3-1 0,0-2-1,-3 4 0,-3 0 0,0 2 2,0 1 2,0 2 0,0 3 6,-2 3 2,1 5-1,1 2-5,0 2 1,0 0-7,2 0-2,16 10-4,7 5 6,2 5 2,0-2-2,-4 0 0,-3-2 0,-1-2 1,0-1-1,-2-3-7,0-2-37,0-2-73,-3-1-79,-2-3-156,-4-2-186</inkml:trace>
  <inkml:trace contextRef="#ctx0" brushRef="#br0" timeOffset="399018.8058">10944 12759 122,'0'0'372,"0"0"-318,0 0-15,0 0 24,0 0 16,0 0 3,0 0-14,9-32-18,-9 28-15,0 0-4,0 0-4,-6-2-12,-3 1-12,-1 1-3,-1 0 0,0 1 0,-2 3 0,0 0-1,0 0 0,-1 0 0,2 5 1,2 3-2,0-1 0,4 2 0,4-1 0,-1 2 1,3 0 1,0-1 0,0-1 0,0 0 0,0-3 0,7 1 0,4-1 5,2 0 8,0 1 2,0-1 7,-1 0-4,-4 0-6,-1 0 0,-1 2-7,-3-1-2,4 1 0,-3 0 5,1-1-8,-2 0 1,1-1 6,-1 0 1,-1 0-3,0-3 6,-1 2-4,0-3-5,-1 1 0,0-1 1,0 0 0,0 1-2,0 0 9,0 2-1,0-2-2,0 1 6,0-1-5,-1 1 1,-5 1 0,-2 1 1,-2 2 1,0-3-2,-2 0-2,2 3 2,-1-4-2,0 1-2,2-2 1,-1-1-6,-1 0 4,0 1-4,1-2 0,-1 0 0,4 0 1,0 0-1,1 0-2,3-2-19,-3-2-40,4-2-66,1 0-32,0 1-111,1 3-24</inkml:trace>
  <inkml:trace contextRef="#ctx0" brushRef="#br0" timeOffset="412400.816">2286 9414 909,'0'0'82,"0"0"-68,0 0-2,0 0 31,0 0 29,0 0-28,0 0-44,4-27-1,-4 27-2,0 0-5,0 0-16,0 0-38,0-1-45,7-9-165,2-3-271</inkml:trace>
  <inkml:trace contextRef="#ctx0" brushRef="#br0" timeOffset="412599.6219">2545 9222 131,'0'0'652,"0"0"-631,0 0-9,75-46 6,-57 40 4,-2 2 5,0 2-27,0 2-15,-2 0-91,-1 0-100,-1 0-230</inkml:trace>
  <inkml:trace contextRef="#ctx0" brushRef="#br0" timeOffset="412765.0701">2948 9149 708,'0'0'0,"0"0"-30,80-33-19,-55 26 35,-5 5 9,1 2 4,-3 0-74,-2 0-102</inkml:trace>
  <inkml:trace contextRef="#ctx0" brushRef="#br0" timeOffset="412931.3096">3457 9095 715,'0'0'0,"75"-13"-4,-43 10-14,0 2-76,-6 1 82,-4 0 2,-2 4-93,-1 4-5,-3 2 18,0 0-57</inkml:trace>
  <inkml:trace contextRef="#ctx0" brushRef="#br0" timeOffset="413098.1716">4206 9212 866,'0'0'49,"0"0"-46,75 20-3,-59-7 0,-2 6-2,2 6 2,0 5-26,0 3-77,0-3-11,-3-5-93,3-5-233</inkml:trace>
  <inkml:trace contextRef="#ctx0" brushRef="#br0" timeOffset="413280.9777">4597 9598 779,'0'0'72,"0"0"-44,0 0 5,0 0 19,60 72-18,-49-48-31,2 2-3,-3 2-77,-4 1-21,1-1-80,2-1-78,-1-2-80</inkml:trace>
  <inkml:trace contextRef="#ctx0" brushRef="#br0" timeOffset="413454.1781">4775 9978 427,'0'0'107,"0"0"-48,0 0-11,2 64-39,-2-39 3,0 2-12,0 2-80,4 1-133</inkml:trace>
  <inkml:trace contextRef="#ctx0" brushRef="#br0" timeOffset="413632.246">4732 10544 1033,'0'0'43,"0"0"-36,0 0-7,0 0 1,-70 55-1,42-29-2,2 8-142,-1-2-104,0 1-42</inkml:trace>
  <inkml:trace contextRef="#ctx0" brushRef="#br0" timeOffset="413814.67">4315 10955 492,'0'0'534,"0"0"-534,-77 23-48,43-8 37,0 3-34,-1 2-41,2 3-121,0 1-315</inkml:trace>
  <inkml:trace contextRef="#ctx0" brushRef="#br0" timeOffset="413982.7098">2756 11387 840,'0'0'410,"-83"-42"-403,37 27-7,2 0-97,-1 2 48,2-3 9,2-2-83,2-1-259</inkml:trace>
  <inkml:trace contextRef="#ctx0" brushRef="#br0" timeOffset="414166.7587">2099 10895 485,'0'0'17,"-50"-59"-17,24 31-1,4 0 1,3 1 27,4 0 63,5 0-65,2-1-25,5-2-19,1-4-23,2-1-64,0-5-162</inkml:trace>
  <inkml:trace contextRef="#ctx0" brushRef="#br0" timeOffset="414348.1722">1971 10100 423,'0'0'7,"0"-67"-2,-2 40-3,-7 1 2,0-1 77,2 2 10,3 0-19,3 3-54,1 1-18,0 5-1,1 0-48,8 4-62,2-2-16,0 0-157</inkml:trace>
  <inkml:trace contextRef="#ctx0" brushRef="#br0" timeOffset="414514.6241">2054 9666 301,'0'0'157,"38"-63"-62,-16 32-73,4 2-22,1 2-66,5 3-83</inkml:trace>
  <inkml:trace contextRef="#ctx0" brushRef="#br0" timeOffset="414538.5737">2545 9338 226,'0'0'0</inkml:trace>
  <inkml:trace contextRef="#ctx0" brushRef="#br0" timeOffset="414975.2488">3403 9200 293,'0'0'166,"0"0"-165,80 0 2,-58 0-3,-1 4-5,0 5-13,-1 1-83</inkml:trace>
  <inkml:trace contextRef="#ctx0" brushRef="#br0" timeOffset="415166.7195">4088 9534 207,'0'0'135,"0"0"-80,82 70-55,-52-48-41,-1-5-205</inkml:trace>
  <inkml:trace contextRef="#ctx0" brushRef="#br0" timeOffset="415378.907">4614 10144 644,'0'0'86,"0"57"-86,-3-28-94,1-5-42,1-2 12,1-5-28</inkml:trace>
  <inkml:trace contextRef="#ctx0" brushRef="#br0" timeOffset="415607.4233">4349 10775 831,'0'0'0,"0"0"-129,-75 50-1,53-35 69,1 0 61,1 2 0,-3 1-42,-2 1-133,-4 2-77</inkml:trace>
  <inkml:trace contextRef="#ctx0" brushRef="#br0" timeOffset="415815.3906">3630 11066 593,'0'0'312,"-77"7"-178,39-2 29,1-1-39,-2 1-52,1 2-44,3-1-28,-1 2-28,4-4-96,3-4-161,6 0-226</inkml:trace>
  <inkml:trace contextRef="#ctx0" brushRef="#br0" timeOffset="416015.1815">3004 11149 369,'0'0'473,"-88"-9"-473,42 2-149,1 1 22,1-5 42,3-2 63,1-5-63</inkml:trace>
  <inkml:trace contextRef="#ctx0" brushRef="#br0" timeOffset="416197.8827">2496 10902 350,'0'0'209,"0"0"-209,-68-51-11,34 37-32,-5-1 18,-3 1 19,-1-3-33,4-1-60,4-5 99,4 0 8,-3-2 38,2-2 11,-2 1-52,-1-1-5,6 1-215</inkml:trace>
  <inkml:trace contextRef="#ctx0" brushRef="#br0" timeOffset="416416.7185">1833 10173 1225,'0'0'0,"-23"-98"-114,14 54 114,-5 2 0,0 4-4,-2 5 0,8 2-26,5 3-96,3 1 27,9-1-37,16-1 7,7-4 88,5-6 24,8-7-9,5-4-77,5-1-7,2 0 110,0 2 0,-1 3 27,6 5 41,2 1 14,-1 7-11,-4 8-10,-11 8 26,-7 3-42,-2 3-9,-2-4-24,1 0 22,-2-1 29,-2 3-18,-2 1-20,5 2-25,6-3-18,7-5-248,2-4-244</inkml:trace>
  <inkml:trace contextRef="#ctx0" brushRef="#br0" timeOffset="417302.3831">4240 9835 54,'0'0'452,"0"0"-358,0 0 53,0 0 28,0 0-9,0 0-2,-32-3-55,34-1-43,8 2-4,1 0-12,7 2-22,5 0-10,5 4-7,5 8-1,0 3 0,-2-1-7,-3 1 1,-1-1-2,0 1 0,-9-6 0,-1-1 0,-4-5-2,-2-3 5,1 0 8,1-4 12,4-14 1,-2-9 2,1-6 0,2-2-6,0-1-4,-2 0 0,2 4-7,-2 1-8,2 2-3,-5 10-11,-5 7-53,-3 12-31,-5 1-162,-2 16-325</inkml:trace>
  <inkml:trace contextRef="#ctx0" brushRef="#br0" timeOffset="417850.8073">4993 9439 948,'0'0'143,"0"0"-48,0 0 35,0 0-43,0 0-16,0 0-30,85-8-12,-56 31-10,-3 5-7,-9 2-3,-3 2-9,-7 0 0,-7-5 0,0-4-23,0-10-12,-2-6 5,-1-5 4,-2-2 26,3-7 8,-2-16 2,2-7-2,2-4 8,0-1-2,7 1 2,4 4-15,0 2-1,-4 8-16,2 4-54,-4 6-77,4 5-93,0 5-98,0 0-96</inkml:trace>
  <inkml:trace contextRef="#ctx0" brushRef="#br0" timeOffset="418703.3275">5273 9436 771,'0'0'254,"0"0"-145,0 0 49,0 0-68,0 0-6,67 63-26,-61-39-40,-3 1-13,-1 1-5,-2-3-1,0-3-21,0-6-35,0-7-2,0-4-2,-2-3 19,2-6 42,0-12 5,0-8-4,0-2 11,0-1 14,2 2 9,4 4 7,1 4 4,0 6-5,0 5 2,2 4-12,-2 4-10,6 0-13,1 3-6,2 12 0,-2 5-1,-3 3-1,0 1-1,-6 2 1,-5-1-4,0-6-16,0-4-15,0-6-11,0-6 9,0-3 37,-2-10 2,2-15 10,0-5-9,0-5 11,5 2 16,6 3 8,0 3 0,2 9 2,-2 4-3,-3 8-10,-1 6-10,2 0-17,3 13 0,1 7 0,0 6 0,-3 3-1,-3 2 1,-1-1-2,-1-3-20,0-6-35,1-8-43,3-10-71,8-3-60,3-8-51,5-14-116,2-7 98,0-3 300,2-2 84,-1-1 125,2-3-58,-3-1-2,-7 0-23,-7 0-2,-9 1-38,-4 3-43,-4 5-26,-13 7-4,-1 12 6,0 9 2,4 2 15,5 20-14,7 17 17,2 13 2,13 9 22,8 6-7,-1 2 1,-4-2 1,-7-2-37,-4-8-12,-5-12-7,0-11-2,0-14-2,0-10-3,-5-8-7,0 0 12,-1-19 0,-1-7 1,0-6-2,5-7 0,2-3-10,0-5 1,18 1-22,12 2-55,10 5-61,9 7-33,3 5-150,-2 3-270</inkml:trace>
  <inkml:trace contextRef="#ctx0" brushRef="#br0" timeOffset="419693.2848">5551 10037 883,'0'0'259,"0"0"-161,0 0 13,0 0-24,-10 56 3,4-27-40,0-1-41,0 0-7,2-4-2,-1-1-42,4-8-72,1-4-33,0-8-81,0-3-41,1-5 57,4-13 88,0-6 124,-2-5 14,-2 2 92,-1-1 58,0 5-47,0 5 12,0 5-9,-1 8-6,1 3-17,0 2-17,0 0-26,10 5-29,14 10-6,7 8 49,3 1-25,-2 0-20,-3 1-6,-6-2-13,2-3-2,-7-3-2,-3-8-11,-4-1-28,-5-6-41,-2-2-13,-3 0 6,1-15 37,-2-7-7,0-7 46,0-6 11,-5-4 6,-3-1 22,-2 2 11,1 3 16,0 6 12,2 9-5,3 5 10,2 5-19,2 7-14,0 2-6,0 1-17,0 1-16,0 12-7,6 6 6,5 4 1,-1 3-5,-6 2-51,3 0-60,-1 0-78,4-3-138,0 1-153</inkml:trace>
  <inkml:trace contextRef="#ctx0" brushRef="#br0" timeOffset="420071.3295">5934 10285 784,'0'0'142,"0"0"-82,0 0 85,0 0-28,0 0-34,0 0-31,26-16-35,-26 16-4,-4 0-10,-7 0-3,0 0 0,1 0-3,-1 9 3,4-2-1,2 4 1,5 0 5,0 0 3,0-3 11,6 0 9,2-1 8,1 2 6,2 2-6,-1 2-6,-1 1-4,-2 2-12,-3 0-2,-2 0-6,-2-2-3,0-3-1,0 0-2,-8-5 0,-4 0-2,-1-4-18,-1-2-24,-2 0-58,4-7-99,1-4-275</inkml:trace>
  <inkml:trace contextRef="#ctx0" brushRef="#br0" timeOffset="422989.3439">2490 8757 142,'0'0'32,"0"0"29,0 0 3,0 0-18,0 0-13,0 0-5,-7-2-12,5 1 2,2 1 1,-2 0-6,2 0-10,0 0-2,0 0 2,-2 0-3,2 0 1,0 0-1,0 0 0,0 0 0,0 0 2,0 0-1,0 0 3,0 0-4,0 0-4,0 0-12,-1 0 2,1 0-3,-1 0-3,1 3 8,0-3 9,0 2 0,0-2-3,-1 0 3,1 0 3,0 0 2,0 2-1,0-2-1,0 0 0,0 1 0,0 0-3,0 2-27,0 1-49,0-2-25,0-1-60</inkml:trace>
  <inkml:trace contextRef="#ctx0" brushRef="#br0" timeOffset="424301.2993">2686 9629 378,'0'0'231,"0"0"-225,0 0 6,0 0 19,0 0 4,0 0 3,0 0-35,-3 13 1,3 4 7,0 1 11,1 3 8,3 1 2,1 0 0,-1 4-5,3 0-1,-2 2-5,1 1-9,0 2 10,0 1-2,2 1 2,-1 2 9,-1 1-5,1 0-8,1 1-4,1 1 1,0 0-7,0 0 5,1 0 3,1-1-10,-2 1 0,0 0 2,1 0-4,-1-1 0,-1-5 1,2-4-3,-1-4 3,0-1-2,2 0 2,-2-2 0,1 0 2,-2-3-1,2 2-4,-1-2 0,2 0-2,-4-2 2,0-3 2,0-1-4,-3-4 1,0-1 1,-1-3-2,-3 0 0,3-1 1,-2 0-1,0 0 1,1 0 0,-2-3-1,0 2 0,2-2 0,-2 1 0,0-1 0,0 0 0,0 0 1,0 0 3,0 0-1,0 0-3,0 0 1,0 0 0,0 0-1,0 0-1,0 0 1,0 1-1,0-1 0,0 1 1,0 0 0,1-1 0,0 0-1,1 0-1,1 0 2,-1 1 0,0-1 0,1 2 1,1-2-1,3 0-15,4-2-79,3-13-90,6-8-218</inkml:trace>
  <inkml:trace contextRef="#ctx0" brushRef="#br0" timeOffset="426857.4829">3467 9890 574,'0'0'56,"0"0"-56,-18-64 0,5 51 28,-2 0 72,-1 1-3,0-3-32,2 1-36,0-3-6,-1-3 2,1-2 9,-2-1 1,0 0 16,-2-3-17,0-2-3,-5-2 14,1-1-21,-6-3 11,0 1-19,-1 1 13,0 2-2,-1 5-19,4 3 7,0 6 16,3 5-29,-2 6 6,5 1-6,-1 4 0,1 0 4,0 0-6,0 5 2,0 5 0,0 0-2,4 3 0,-2 1-3,0 1-1,-1 2 4,1 2 2,-2 1-1,2 2 0,-1 1-1,3 4 1,0 0 1,5 2-2,2 0 0,2 2 2,2 1-1,1 0 2,1-2 1,3 0 0,-1 0-1,1-1-1,0 1 3,0 3 7,0 3-1,1-1 3,6-3-7,2 0 2,-1 1-4,1 0 0,0 1-1,4 0 0,-1 0 0,4-2 2,-1 0 2,1-1-2,2 0 1,1 3 2,2-2-1,-1 3-1,0-3 2,5-1-4,2-1 7,3-5-1,4 0-5,1-3 3,3-4 12,-1-3-8,-1-2-1,0-3-3,-1-4-3,4 0 1,3-4 4,-1-2-8,1 0 1,-4 0 1,-6 0 0,1-5 3,0-6 1,-1-3-1,0-1 2,2-3-8,-5 0 3,-1 0-1,-1-6 1,-4-2 2,-1-7 6,-2-5-6,-1 0 0,-3-4 2,-4 2-2,-3 0 0,-5-1-2,-4-3 2,-2-2-5,-16-3-2,-4-1 0,-2 4 1,-1 4-1,0 4 0,0 4 0,-1 4 0,-2 1 0,-3 3 1,0-1-1,-1 2 0,1 2-1,1 1 1,-5-2-2,4 3 1,-6-3 1,1-3 0,-1 2 0,3 0-1,0 6 0,5 4-2,1 6-2,-1 4 0,0 1 3,-3 4-5,0 0 7,-1 4-6,-1 7 3,2 3 0,1 5 3,1 0-1,5 3-1,3 3 2,5 3-5,-1 4 4,0 4-3,0 5 4,0 4 0,1 4-1,7 0 1,0 1 0,8 0-2,2-4 2,0 0 0,0 0 1,9-1-1,3-1 0,1-1 0,6 0 0,-2-1 0,7 1 0,-2-2 0,3-3 2,0-4 0,4-1-2,1-5 4,-1-3-2,3-3 4,1-2-5,-2-2 5,4-2 1,-1-3-3,4 0 3,3-4 1,2-4 3,-2-2-3,3-3 5,-1 0-11,-2-7 2,-3-7 4,-1-2-7,-3-1 4,-4-1-3,0 0 2,-6-2-2,1-4 1,-5-5 2,-1-6 2,0-7-2,-4-6 0,3-3-1,-2 1-1,-3 3 2,-2 2-4,-4 1 3,-6 1 1,-1 2-5,0-2 5,-15-1-3,-8-3 0,-3-1-2,2 1 0,-2 5 1,1 9-1,0 3 0,-2 5-1,-1 1 1,-3 0-2,-1 1 2,-4-1 0,-3 3 0,-4 0 0,-3 4-1,1 6-1,-1 5 0,1 6-6,0 0 3,3 2 1,1 9 2,0 4-2,0 4 0,0 2 3,5 4-2,2 4 1,4 3 1,5 6-5,0 7 5,2 7 1,5 3 0,2 2 0,8-1-2,8-1 0,0-1 1,8-5 1,11-2 0,1-3 0,2 0 2,2-2-2,0 1 2,2-2-1,1-2 1,4-3-1,4-2 4,3-3-2,2-1 4,-2-5-3,3-4 2,0-2-2,6-6-3,1-3 9,4-4-4,-3-6-2,0 0-2,-5-6 0,1-10 2,-1-4-2,-3-7 2,0-5 0,-1-7 2,-3-8-3,1-6 4,-6-3-7,-4 0 0,-6 1 7,-6 2-3,-7 0 1,-9-4-1,0-4-1,-8-1 0,-11 1-2,1 6-1,-3 7 0,3 13 1,-2 7-2,-1 6-2,1 6 1,-3 4-8,3 2-15,-3 3-29,0 3-31,-2 1-17,0 3-11,0 0-75,7 0-62,6 7-54,8-3-121</inkml:trace>
  <inkml:trace contextRef="#ctx0" brushRef="#br0" timeOffset="427503.7033">3391 9683 485,'0'0'31,"0"0"-18,0 0 32,0 0 61,0 0-8,0 0-21,0-15-11,0 4 16,0-2 8,0-5-23,3-4 10,1-3-29,-1-1-3,1 2 3,1 4-10,0 3-1,-1 4-13,0 3 1,1 2-9,0 2-10,-1 1-3,0 2-3,-2 0 2,2 1-1,-1 0-1,4 1 2,2 0 3,3 1-2,4 0 2,4 0 7,1 0 9,-2 9-8,-2 0 2,-1 2-3,-4-3-4,-1 1 6,-2-3 1,-2-2-1,0-2-7,0 0 1,0 3 5,1-1-2,1 5-1,0 0-1,-2 5 0,-5 1-3,-2 7 1,0 2-2,-8 4 1,-12 3 2,-4 0-7,1-4 1,1-3-2,5-6-2,4-2-23,2-1-47,4-1-105,2 1-116,1-3-183</inkml:trace>
  <inkml:trace contextRef="#ctx0" brushRef="#br0" timeOffset="428025.9093">3637 9951 768,'0'0'86,"0"0"-75,0 0 93,0 0 84,0 0-42,0 0-80,23-24-44,-8 10 12,2-2 25,0 1-8,2 1-21,-1 5 1,-2 1 0,0 4-17,-2 4-3,-3 0-6,1 0-1,0 0 0,1 6-2,0 5 0,1 0 2,-1 2-3,-1-2 2,-1 3 0,0-2 2,-1 2 2,-3 0 3,-1 1-2,-1 2-2,-5 1-1,0 2 2,0 1-5,-9 4 4,-9-1-2,-3-1 2,1-3-2,1-5-3,4-4-1,8-4 1,1-2-1,2-3 0,2 0 0,-2 1-5,-1 0-27,-6 2-26,-1 2-37,-3-2-53,-1-1-50,5 0-61,1-2-104,8-2-77</inkml:trace>
  <inkml:trace contextRef="#ctx0" brushRef="#br0" timeOffset="428536.3583">3735 10378 607,'0'0'86,"0"0"-79,0 0 9,0 0 78,0 0 29,0 0-59,0 18-24,0-18 30,0 0 48,9 0-37,5 0-15,8 0-1,4-2 1,1 0-16,-2 2-15,-4 2-13,-4 13-7,-3 2-1,-4 5-8,-6 3 0,-1 0-2,-3 1 1,0-3-2,0-2 1,0-1-2,-1-3-1,-10 0-1,-7 2 0,-5 1 2,-5-2 1,-3 0-3,3-3 1,1-5-1,4-1-2,3-5 0,-1-4-3,3 0 1,-3 0 0,3-10-5,-2-2-12,6 0-26,3-2-8,9 1-39,2 1-47,0 3-127,10 3-141</inkml:trace>
  <inkml:trace contextRef="#ctx0" brushRef="#br0" timeOffset="429166.965">3384 10729 570,'0'0'90,"0"0"-32,0 0 83,0 0-38,0 0-11,0 0-26,-6-7-11,6 7 20,0 0-33,0 4-23,0 9 1,0 5 15,0 2-3,2 2-7,-2 0-12,0-1-2,-2-1-7,-9-3 1,-3-4 0,-5-3 1,-1-3-2,-3-3 1,0-2 2,1-2-3,-2 0-1,2 0 0,-1 0 0,0-6-2,-2 1 0,3 0-1,1-2 0,3-3 2,2-3 0,0-2 3,8-3-4,2-3 16,5 2-5,1 1 5,0 2-4,4 2-6,7 1-7,2 3-2,6 1-3,1-1 3,1 1-6,2 1-46,-7 3-40,-2 0-27,-7 4-68,-7 1-83,0 0-260</inkml:trace>
  <inkml:trace contextRef="#ctx0" brushRef="#br0" timeOffset="429760.4359">2897 10615 463,'0'0'362,"0"0"-289,0 0 41,0 0-10,0 0-17,0 0-25,-8 4-41,-4 7-3,-2 0 8,-1 1-10,-4-3-8,1-3-6,0-1 2,-1-4 1,0-1-2,0 0 3,1-1-2,2-7 4,0-2 6,-1 1 5,2-1-7,3 0-2,-1 0 8,1 1-5,3-3-6,2 0 6,3-1-3,4-2-2,0-5-5,10-3 13,7-2-7,2-2 2,-1 4 12,-2 4-2,-3 4-1,-2 4-6,-1 4-7,-3 1-3,0 3-4,2 2 0,-1 0-4,-1 1 1,0 0-8,-2 0-73,2 0-66,-2 0-66,-3 0-83,-2 0-204</inkml:trace>
  <inkml:trace contextRef="#ctx0" brushRef="#br0" timeOffset="430314.6894">2599 10194 721,'0'0'103,"0"0"-64,0 0 66,0 0 7,0 0-17,0 0-50,0-3-35,-9 5 12,0 3 12,-4-1-17,-3 1-8,2-3-4,-4-2-1,2 0 2,2 0 0,1-12 0,3-3 8,3-1 3,1-2-13,1 1 11,3-1-8,0 0-4,2 0-1,0-1 4,0-1 7,9-2-4,6-1 7,-1 3-1,-1 3 1,-1 2 6,-5 6 3,-2 3-3,-1 2-7,0 2-1,2 2-6,1 0-7,4 0-1,2 0 5,-1 2 3,-1 5-5,-2-1-2,-2 0-1,-3 1-2,-2 0-21,-1-2-84,1 1-46,-2-3-124,0-3-151</inkml:trace>
  <inkml:trace contextRef="#ctx0" brushRef="#br0" timeOffset="431051.3306">2652 9637 636,'0'0'136,"0"0"-66,0 0 28,0 0-18,0 0-19,0 0-51,4-5-10,-4 11 11,0 0 6,-2 0 0,-2-3-2,2 0 2,-3-3 8,0 0-7,0 0-3,-4 0-7,1 0-1,-1 0-2,-1-6 0,1-2-3,0-3-1,2-5 4,4-2 6,3-5 2,0-2-2,0 0 2,12 2 7,0 1-6,5 4-2,0 4 3,3 5-2,0 1-5,0 3-2,0 1-3,-2 3 4,-1 1-3,-3 0 1,0 0 4,0 0 8,-1 0 3,1 5-8,0 2 4,1 4-2,-1 4 3,-2 2 2,2 1-8,-5 2 6,-3-3-12,-1 0 0,-3-3-4,-2-3 0,0-2 0,0 1 0,-9-4 1,-1-1-2,4-3-22,-1-2-41,3 0-34,1 0-43,3 0-79,0 0-74,0 0-237</inkml:trace>
  <inkml:trace contextRef="#ctx0" brushRef="#br0" timeOffset="431476.228">2813 9544 309,'0'0'169,"0"0"-131,0 0 52,-16-74 48,14 54-42,2 0-23,0 0-17,0 6 6,0 1 1,5 3-2,4 0-19,4 1-11,5-2-11,3-1 5,2 2 6,4-2 4,-4 3 5,2 1-5,-5 5 4,-1 3-11,1 0-13,-2 12-1,1 6 4,-4 4 6,-3 0-14,-3-1-5,-4-2-2,-1 1-2,-3-4 1,-1 0-2,0-2-61,0-1-58,0 1-92,0-2-126,0-3-247</inkml:trace>
  <inkml:trace contextRef="#ctx0" brushRef="#br0" timeOffset="432191.9249">3216 9505 512,'0'0'159,"0"0"-82,0 0 32,0 0-12,0 0-8,0 0-26,-4-38-35,4 32-8,0-1 1,0-3 13,0 0 8,0-4-4,2-3-15,9 2 0,-1 0 4,1-2 0,0 5-16,-4 2 3,-1 1-8,0 2-3,2 1-3,2-1 1,5-2-1,5 0-5,4-1 3,3 2-1,-2 3-25,-4 5-103,-4 0-141,-7 0-274</inkml:trace>
  <inkml:trace contextRef="#ctx0" brushRef="#br0" timeOffset="432678.653">3644 9824 388,'0'0'490,"0"0"-474,34-60 44,-24 40 50,1 5 22,0 0-34,1 3-59,3 0-7,2 1 19,-2 0-7,1 3-11,-5 4-13,2 0-7,-1 0-7,2 2 0,-1 0-6,0 0 2,-2 1-2,-1 1-2,0 0-65,-3 3-101,-3 10-140,-1 2-181</inkml:trace>
  <inkml:trace contextRef="#ctx0" brushRef="#br0" timeOffset="433111.2615">3817 10306 780,'0'0'142,"0"0"-81,0 0 90,64-44-6,-42 37-45,3 4-38,-4 3-39,-5 0-14,-2 0-6,0 3-3,-1 5-5,1-3-50,-1 1-91,-6-1-182,-3-2-283</inkml:trace>
  <inkml:trace contextRef="#ctx0" brushRef="#br0" timeOffset="433607.0431">3801 10699 831,'0'0'220,"0"0"-218,0 0 93,0 0 47,0 0-55,0 0-23,32 47-48,-30-36-7,0 2-5,1 1-3,-3 1 0,0 1-1,0 1 0,-5-2 2,-4-3-2,-3-3-10,-1 0-7,1-4-17,-2-1-35,1-3-49,0-1-63,1 0-70,1 0-205</inkml:trace>
  <inkml:trace contextRef="#ctx0" brushRef="#br0" timeOffset="433947.1837">3528 10742 1070,'0'0'82,"0"0"-15,0 0 41,0 0-16,68 21 18,-43-3-51,-4 3-37,-1 2 0,-6 1-4,-2 0-12,-6-2-5,-1-2-1,-1-7-11,-2-4-54,-1-2-65,-1-2-62,0-1-73,-1 0-123</inkml:trace>
  <inkml:trace contextRef="#ctx0" brushRef="#br0" timeOffset="434446.0065">3487 10951 623,'0'0'296,"0"0"-268,0 0 95,0 0-2,0 0-28,0 0-52,-11-6-29,1 12 12,-6 1 6,-4 0-19,-2 1-7,-2-3-1,0-1 0,-1-2 2,2-1-5,2-1 3,-1 0 0,1 0 5,-1-4 7,-2-4-2,-1-2 3,-2 0-6,-1 1-8,-1-4 1,-1 1-2,-1-4-1,-1-5 0,2-2 1,1-4-1,9 1-2,1 0 2,8 3-3,3 1 3,4 1-2,2 4-4,2-2-7,0 2-43,3-1-31,11 0-82,3 3-168,1 4-346</inkml:trace>
  <inkml:trace contextRef="#ctx0" brushRef="#br0" timeOffset="435640.563">2897 10634 924,'0'0'92,"0"0"-76,0 0-16,0 0 49,0 0 16,0 0-30,-68 67-33,50-55 1,2-3 2,-2-1-2,0-5 1,-1-3 4,0 0 0,0-3 24,1-6-8,1-4-8,-2-3-3,0-2 4,1-1-7,0-2-8,-1-3 2,1-1 0,0-3-4,2-1 0,2-2 1,1 1 0,1 1-1,5 3 0,0 3-3,3 4 3,2 3 2,1 2-2,1 1 5,0 5-1,0 0-3,3 3-1,2 2 0,1 0-6,-1 3 4,0 0 1,-3 0-2,0 0 3,-2 0-1,0 0 1,0 0 0,0 0 2,0 0-2,-7 3 7,-1-1-7,-2 1 4,-1-3 0,2 0-3,0 0 3,2 0-2,2 0 3,3-3-3,2-5-2,0 0-1,9-3-1,7-1-3,5-1 5,1 0 0,3 1 2,2 3-1,-2 3 2,1 2 0,-2 4 3,-3 0-4,-3 0 1,-1 0-2,-7 2 1,-5 3 0,0 0-2,-3 2 0,-2-3 0,0 2 1,0-1-1,-2 2 4,-12-1 2,-9 1 0,-6-2-4,-3-1-2,0-3-1,2-1-3,-1 0 3,1-7 0,0-8 0,-2-4 1,1-4 0,-6-5 0,1-5-3,2-2-8,6 0 8,10 1-5,11 4 7,7 0 0,4 1-3,17 0-1,11 2 1,2 4 3,0 4 0,1 2-2,-4 5 3,-5 4 3,-2 3-2,-1 3-1,0 2 1,-2 0-1,-3 0 1,-2 0-1,-5 4 0,-4-1 0,-3-1 1,-1 0-1,-3 0 0,0-2 1,0 0 0,0 0 5,-7 0 0,-5 0-1,-3-6-4,1-5-1,3-4-1,1-6-5,6-1 2,4-3-1,0-4 3,14-2 2,11 0-1,6-2-1,6 3 2,2 5 1,-3 4-1,-2 9 0,0 9-2,-4 3-55,-5 8-122,-9 12-66,-10 2-253</inkml:trace>
  <inkml:trace contextRef="#ctx0" brushRef="#br0" timeOffset="435885.0392">2877 9399 384,'0'0'494,"0"0"-491,0 0-1,78-38-2,-54 38 0,-1 0-8,0 14-109,-5-1-265</inkml:trace>
  <inkml:trace contextRef="#ctx0" brushRef="#br0" timeOffset="438466.6075">3216 9239 48,'0'0'91,"0"0"9,0 0-30,0 0-22,0 0-4,0 0 1,25-16-6,-23 15 1,1-2 1,-1 3-5,-2-1-13,0 1 0,2 0-6,1-2-1,1 0-4,3 0-5,-1-2 10,0 1-3,0 2 0,3-1 1,-2 0-4,0 1 5,0 0 2,0-1-3,1 2 3,-3 0-5,0 0 2,1 0 0,-1 0 0,2 0 1,0 0-2,-1 0-4,1 0 0,0 3 3,0-2-4,2 3-4,0-1 2,-2-2 6,0 3 0,0-2 2,0 3 1,1-2 1,-1 1 0,3-1-4,-2 3 0,4-1 9,0 2 6,1 0-3,1 3-3,2 0 13,-1 1-6,-1 2-3,2 0-4,0-1 4,1 3 3,0-1-4,0 1 4,-2 1-6,3 0 8,-2 0-9,2 0 2,-4-2-3,2 1-2,-2 0-3,-3 1 5,3-1-1,-2-2-7,-1 2 3,2-2-5,-3-1 0,1-1 0,-3 0-2,-1-1-5,-4-3-2,0-4 1,-2-1-3,-1-1 0,0-1 0,0 0 0,0 0-11,0 0-20,-2 0-15,-10 0-32,-6-4-42,1-2-24,-6 0-65,-2-3 2,-3 0-57,3-4 40,-2-1-70</inkml:trace>
  <inkml:trace contextRef="#ctx0" brushRef="#br0" timeOffset="439082.6289">3423 9432 231,'0'0'138,"0"0"-22,0 0 17,0 0-5,0 0-19,0 0-23,-11-7-30,11 7 4,0 0 2,0 0-1,7 5 10,7 5 21,3 1-8,4 1-18,4 0 7,0 0-29,1-1-4,1 2-4,-5 1-11,3-2-5,-4 1 3,-1 1-2,-1 1-6,1 0 8,1 3-3,-1-2 4,3 0-1,-1 1-1,-1 1-7,-1 1-2,-2 0-3,-3-1 2,-2-2-6,-2-1 0,0 1-2,-1-1 6,1 0-4,-1-1 4,-2 0-2,-1-1-5,0-2-1,-2-1 0,-1-2-2,-1-3 2,-1-2-2,-2-2 0,2-1-2,-2 0-6,0 0-8,0 0-14,0 0-25,-2 0-23,-6-9-7,-7-5-24,-1-4-46,-5-3-32,0-1 3,-1-3 10,-1 2-13,6-1 45,-2 0 85,3 1-11,0 4-8,2 2 2,-1 0-91</inkml:trace>
  <inkml:trace contextRef="#ctx0" brushRef="#br0" timeOffset="439554.3793">3575 9510 302,'0'0'96,"0"0"59,0 0 44,0 0-29,0 0-37,0 0-30,0-42-6,5 41-25,0-1-17,2 2-14,7 0-12,1 4 7,3 6 23,-1 1-16,-2 0-15,1 2 10,2-1-8,0 1-6,5 2 3,0 1 3,7 1 1,-3 1-7,0 3 2,0-2-1,-4 4-4,1-1-4,-2 1 2,-2 1-2,0-2-2,-3-1-1,-2 1-1,-2-1-5,-3 0 1,1-4 1,-4-3-8,-2-3 0,-3-6 0,-2 1-1,1-5-2,-1-1 3,0 0-4,0 0-3,0 0-20,0 0-10,0 0-18,0 0-20,0-1 0,-1-7-7,0 1-40,-2-1-27,3 2-69,0-1-55,0 5-179</inkml:trace>
  <inkml:trace contextRef="#ctx0" brushRef="#br0" timeOffset="440919.4087">3733 9517 641,'0'0'71,"0"0"34,0 0-13,79 62 1,-58-42-2,4 0-39,-3 3-36,-1 4-5,0 2 3,-3 0-5,-4-2-9,-5-2 8,0-5-5,-5-6-3,1-4 0,-3-5-3,-2-2-7,0-3 3,0 0 7,0 0 1,0-3-1,-1-6-9,-7-3 3,-1 1-4,0-3-7,1 2-15,0 2-24,5 1 20,1 6-2,1-1-10,1 4-7,0 0-8,0 0-8,0 0 4,0 0-2,0 0 7,0 0-24,6 0-5,3 4-72</inkml:trace>
  <inkml:trace contextRef="#ctx0" brushRef="#br0" timeOffset="443460.6574">5606 11871 51,'0'0'52,"0"0"-23,0 0-25,0 0-3,0 0-1,0 0-9,0 0 9,0 9 0,0-8 0,0 0 0,0 0 0,0 0 0,-3 0 0,3 0-28,-2 1-48</inkml:trace>
  <inkml:trace contextRef="#ctx0" brushRef="#br0" timeOffset="445408.5292">4467 9811 474,'0'0'100,"0"0"-21,0 0 22,0 0-15,0 0 5,0 0-17,5 0-18,-5 0-6,0 0-7,0 0-14,0 0-4,0 0-6,0 0-8,0 0-8,0 0-3,0 0 0,0 0-6,0 0-36,0 0-28,0 0-46,-11 2-29,-1 4-67,-6 1 3</inkml:trace>
  <inkml:trace contextRef="#ctx0" brushRef="#br0" timeOffset="450242.5788">4805 12015 524,'0'0'155,"0"0"-80,0 0 23,0 0-7,0 0 4,0 0-10,75-49-35,-54 31 1,-2 1 5,-4-3-6,-4 4-3,-7 2-4,-4 2-10,0 0-17,0 1-9,-4 0 0,-5 0-7,-2 2 0,-3 3-1,0 1 1,0 5 0,0 0-2,4 2-5,0 11 4,3 7-2,5 3 1,2 5 3,0-3-2,6-1 2,4-5-8,3-6-24,3-3-8,1-5-2,5-5-18,-1 0-11,3-8 1,0-6-12,-4-1 20,-5-1 40,-4-2 17,-5-1 6,-6 3 5,0 4 19,0 1 18,0 7 4,0 1 21,0 3-11,0 0-4,0 0-29,0 5-16,2 8 8,7 1 2,-2 2-8,0-1-4,-2 0-2,-3-1-3,-2-3 0,0-2-1,0-5-15,0-3-9,0-1 0,0 0 25,0-4 0,-2-7 0,2-5 0,0-1 4,0 0 2,8 3 14,2 4 20,1 5-7,0 3-5,5 2-9,0 0-5,2 10 3,-2 4-5,-2 0-4,-3 1-4,-4 0-2,-2-2 0,-5-2-2,0-1-1,0-3-2,0-1-3,-5-5-14,-1-1 15,1 0 5,0-3 2,-1-10-2,1-2 0,5-2 1,0 0 1,0 1 9,5 3 2,5 3 5,3 4 3,2 4 2,2 2 1,2 0-10,-2 13 6,-1 3-9,-5 2-2,-2 0-5,-5-2-3,-1-1-1,-3-4-16,0-1-57,0-5-34,0-2-34,0-3-43,2 0 18,2 0 36,1 0 41,2-7 59,0-2 30,4-2 15,2 0 49,2-5 37,4-3-11,2 0-14,2-4-1,-3 2 8,-4-2 7,-4 4-22,-1-2-24,-7 2-4,-1 0-6,-3 1-7,0 1-9,-2 1-5,-7 7-8,0 3-2,-1 6-3,2 0-2,2 16-2,6 15 4,0 9 6,5 9 16,10 4 14,0-1-12,-1 0-2,-3-5-5,0-2-14,-2-5 0,-1-7-3,1-8-1,-5-8-32,1-6-36,-1-7-77,-2-4-15,-1 0 0,0-14-82,-1-6-159</inkml:trace>
  <inkml:trace contextRef="#ctx0" brushRef="#br0" timeOffset="450475.2303">5501 12020 153,'0'0'665,"0"0"-551,0 0 25,0 0-3,77-47-39,-45 36-49,2-1-41,3 2-7,8-2-66,1 0-90,1-2-137,-4 1-432</inkml:trace>
  <inkml:trace contextRef="#ctx0" brushRef="#br0" timeOffset="450691.1372">6197 11830 1128,'0'0'158,"0"0"-74,0 0 3,0 0 11,0 0-19,0 0-52,24 65-25,-20-49 0,-2 0-2,0-3-27,-2-1-91,0-6-83,0-4-87,0-2-205</inkml:trace>
  <inkml:trace contextRef="#ctx0" brushRef="#br0" timeOffset="450892.0968">6154 11736 755,'0'0'235,"0"0"-132,-2-56 6,2 51-64,0 2-38,0 3-7,9 1-89,3 13-59,1 2-78,2 0-90</inkml:trace>
  <inkml:trace contextRef="#ctx0" brushRef="#br0" timeOffset="451148.0131">6274 11810 632,'0'0'284,"0"0"-122,0 0 28,0 0-76,0 0-9,0 0-36,62 18-42,-55-3-15,-3 0-4,-2 4-3,-2-3-3,0-1-2,0-4-23,0-4-18,-3-4-22,-1-3 7,2 0 33,-2-3 23,0-10 0,4-4 1,0-1 3,0-2 17,4 1 8,9 2 4,1 4 12,0 3 2,0 4-15,-1 6 1,1 0-14,-2 2-3,0 12-9,-1 1-1,-2 5-1,-1-2-1,-1 1-2,0-2 0,0-3-2,-2-2-20,-1-3-41,3-2-79,1-3-62,4-4-155,0 0-419</inkml:trace>
  <inkml:trace contextRef="#ctx0" brushRef="#br0" timeOffset="451943.7809">6809 11708 903,'0'0'192,"0"0"-96,0 0 33,0 0-58,0 0-24,0 0-26,-52 16-18,41 9-2,6 2 3,4-1-4,1 0-2,0-5 0,13-4-6,3-3-13,3-6-17,0-5-11,1-3-3,-1 0 7,-1-9 2,-2-7 8,-3-4 17,1 0 18,-5 2 1,1 6 21,-6 5 55,-4 7-34,0 0-13,0 0-14,0 8-7,0 5 11,0 1-3,0-1-6,5 0-10,10-3 4,2-2 3,1-6 1,2-2 7,-2 0 6,-1 0-3,-6-8-7,-7-1-8,-4-1 2,0-2-1,-6 1-5,-11 0-12,-2-1-4,-2 1-19,5 2 7,7 0 3,6 4 9,3 1 7,0-2 1,9 1 8,10 1 11,4 4 22,2 0 15,-3 0 2,1 1-4,-6 9-7,-2 3-16,-2 1-8,-3 3-8,-3-3-4,-3 2-3,-4-4-1,0 0-13,0-5-27,0-2-25,0-5 9,0 0 24,0-5 33,0-9 2,0-4-1,0-1 13,5 1 16,4 2 9,2 4 14,0 4-11,1 4-8,2 2-14,1 2-14,3 0 0,1 10-4,-3 2-2,0 1-2,-1 2 2,-3 1-6,-3 0-40,2 3-55,0-1-34,1-4-126,2-1-100,6-6-205</inkml:trace>
  <inkml:trace contextRef="#ctx0" brushRef="#br0" timeOffset="453398.0327">7569 11817 681,'0'0'185,"0"0"-95,0 0 27,0 0-23,0 0 66,0 0-113,-22-49-45,-1 49 6,1 0 13,2 4 10,5 8-13,4 4-15,6 2-3,3 2-1,2 0 0,0-1-6,9-6 1,3-5-5,4-4-4,-1-4 8,-1-2 7,0-15 3,-1-6-1,-2-7-2,-2-3 1,-1-2 4,-2-1-3,-3 0 14,-3-2 7,0 1-3,0 7 3,-3 7 15,-3 11 10,-1 8-42,2 4-6,-1 4-1,2 14 0,4 8 1,0 8 0,14 6-2,7-1 1,2-2 0,2-3 0,-1-4-7,0-7-8,-2-4-9,-2-7 1,-1-8 3,-1-4 14,-3-4 7,-2-11 5,-2-2 1,-6-2 2,-3-1 5,-2 4 2,0 0 7,-5 5-12,-2 4 4,1 5-12,3 2-2,1 1-4,1 11 3,1 2-3,0 1 0,2-3 2,8-1-25,0-2-13,1-5-9,-2-3 5,3-1 25,-1-1 8,-2-10 11,0-4 2,-3-1-2,-5 1 5,-1 2 0,0 5-5,-2 5-3,-5 3 1,0 3-5,3 11 2,4 7 0,0-2 0,6 1 5,12-4-10,1-5-10,2-5-4,4-6 0,3 0 14,-2-9 10,-1-6 21,-8-4-2,-6 0-5,-5 0-9,-5-1-2,-1 1 13,0-2-13,0 0-3,-7-1-2,1-1-8,0 3 7,1 1 1,3 3 2,0 5 1,-1 2 0,2 5 6,-2 4-7,-1 0 4,-2 0-3,2 11 8,1 8 13,3 4 7,0 6-9,10 2 9,1 2 5,-1 0-6,-2-3-10,-2-3-17,-2-4-1,2-7-20,-3-5-59,-2-4-34,0-5-82,-1-2-60,0 0-50,0-11 15,-6-5 197,1-2 93,4-1 171,1-1 0,0 2 65,11 0-56,6 2-20,1 2-9,5 2-54,-5 5-38,-1 3-20,-6 2-15,-1 2-6,-3 0-4,-1 0-11,1 8-3,-1 7 1,1 4 1,1 3 2,2-1-4,-1 0 0,0-3-2,1-3-13,-2-4-29,-1-6-2,-2-5 33,-1 0 12,-2-2 1,-2-12-5,0-4-16,0-2 21,1 0 20,5 1 17,2 3 10,3 5 10,3 4 1,2 5-19,3 2-18,0 2-7,-1 11-5,-4 3-1,-4 2-7,-7 0 0,-3 0-1,0-3 0,-6-5-3,-4-4-4,3-6 4,1 0 3,3-16 9,1-4 1,2-5-9,0-4 4,3 0-5,5 1-13,0 4-43,-2 8-88,1 9-173,2 7-304</inkml:trace>
  <inkml:trace contextRef="#ctx0" brushRef="#br0" timeOffset="453641.2879">8267 11997 1252,'0'0'91,"67"-37"2,-34 24-10,-2 5-47,-7 5-36,-5 3-18,-6 0-115,-7 0-102,-6 4-193</inkml:trace>
  <inkml:trace contextRef="#ctx0" brushRef="#br0" timeOffset="453841.4271">8328 12040 1160,'0'0'163,"0"0"-122,0 0 0,68-40-41,-50 37 0,-2 2-132,-4-1-496</inkml:trace>
  <inkml:trace contextRef="#ctx0" brushRef="#br0" timeOffset="458259.4756">7288 12214 450,'0'0'78,"0"0"-10,0 0 47,0 0-21,0 0-8,0 0-37,0 0-19,22-23 12,-8 19 20,2-1-4,2 1 4,6-2-6,4-1-9,6-1-17,4 0-3,4 1-6,-1-1-1,1 0 5,-2 2-9,-1-1 6,-3 3-7,-2 1-4,-4 0-4,-2 3 0,0-1-7,2-3 1,2 0 0,5 0-1,-1-1 0,-6 4 0,-5 0 0,-7 1-2,-5 0-1,1 0-2,-5 4 3,-1 2 1,0 1 1,1 2 4,0 2-4,3 3-2,1 3 2,2 2 4,2 0-3,-1 1 0,-1 1-1,-2-2 1,-4 1 2,-3 1-1,1 1 5,-7 0-1,0 0-1,0-1 5,0-2-1,-4-1-3,-6-2-2,-1 0 6,0-3 0,-5 2 1,-1-1 5,-3-1-7,-2 0-3,1-1-6,-1-1 5,0 1-5,0 0 1,-3-1 3,0-2-3,0 1 0,0-2-1,2 1 0,0-1-2,-1 0 1,1-1 2,0 1 0,1-3-1,-2 0 0,3 0 1,1-1-1,2 0 0,5 0 1,-1-1-1,0-1 0,1 1 1,-3 0 2,-3 0-3,-3-2 0,-1 1 0,-2-1 1,1-1-1,0 0 4,2 0-3,1 0-1,1 0 0,4 0 0,2 0 0,2-2 1,2 0 3,2-1-3,-1 0 1,-1-1 0,0 0-2,-1-3 1,-2 0 0,0-4-1,-1-2 1,1-3-1,0-2 1,1-1 0,3 0-1,2 2 0,1 3 1,1 1 0,2 2-1,-3 0 0,1-1 0,-2 0 1,2-2-1,-1-2-1,4-2 1,1-1-3,1-1 2,0 1-1,0 0 2,0 2 2,3 2-2,1 2 1,-1 2-1,-1 0 1,-2 2 0,1 0-1,-1 0 0,1-1 0,1 0 0,3 1 0,4-1-2,2-2-2,6-1-1,1 1 5,2-1 2,0 4-1,1 0 0,-3 0 7,2 2-5,-1-1-3,1 1 4,0 0-2,2-1 1,1 0 1,1 0-2,4-1 2,1 2 2,0 0-2,-1 0 1,-1 1 1,-4 1-3,0 1-2,0-1 0,-2 1 2,1-2-1,0 2 0,-3-3-2,4 2 0,2-1 0,2-3 0,1 2 1,-2 0 0,-1 1-1,-3 2 0,-2 3 0,-2-1 0,-1 0 0,-2 0-2,2 2 0,0 0 1,1 0-1,1 0 2,0 6-3,0-1 2,-1 2 1,-2 0-1,2-1 0,-4 1 1,2-1 0,-3-1 0,-1 2 0,-1 0 0,0 3 0,-1 3 0,3 1-1,-3 2 1,1 3 1,0-1 0,1 1-1,-1 0 1,0-3-1,1 1 1,-3 2 0,1 0 0,-3-2-1,-1 2 2,0 1-1,-4 2-1,1 1 3,-3 3-1,0 0-2,0 0 1,0-2 3,-4-2-4,-2-1 0,-1-4 2,0-3 0,-3-1 0,3-1-1,-4 0 3,-1-3-2,1 2 1,-3-2-1,-4 1-1,0 2 3,-3-2 0,-4 1-2,2 1-1,-4-2 1,0-2 0,-1-1 0,-1 1-2,-5-3 0,2 2 5,-3-1-4,-5 0-1,3-2 0,-1 0 0,-1-4-2,1 0 2,-3 0 1,0 0-1,-1-1 0,4-5 1,0 1-1,5 0 0,1-3 2,4 1-2,0-3 2,0-1 0,-2-3-3,-3-3 3,-3-2 0,-1-3-2,2 0-1,6 0 0,8 5 1,6 0 0,6 3-2,4 0 1,4 0-1,1-1-2,0-3-2,0 1-1,0 3-3,3 1-2,0 1-6,1 2-19,0 0-24,4 2-14,2-2-17,2 2-5,2-1-41,0 2 34,-1 1 6,-2 1-5,3-1-74,-4 3 34,-2 2 2,-3-1-48,0 2-46</inkml:trace>
  <inkml:trace contextRef="#ctx0" brushRef="#br0" timeOffset="462940.7567">6759 12880 69,'0'0'57,"0"0"-57</inkml:trace>
  <inkml:trace contextRef="#ctx0" brushRef="#br0" timeOffset="463906.5923">6327 12827 452,'0'0'82,"0"0"71,0 0 7,0 0-54,-9-60-1,2 46-23,0-2-13,-4 2-7,-2 4-16,-1 3-21,-2 1-10,1 6-9,1 0-5,4 8-1,3 10-3,5 6 2,2 6 0,5 2 0,9 0 1,4 0 0,0-5 1,2-4-1,0-6-8,4-6-10,0-7-2,1-4 13,3-4 2,-4-11-9,-3-3 10,-3-1 1,-5-1 3,-5 2 3,-3 1 2,-5 2 1,0 2 15,0 3 6,0 3-6,-3 1 5,-1 4-2,3 1 0,1 1-7,-2 0-17,2 5-1,0 9 1,0 4-1,0 1 1,0 2 0,9-3 0,3-3-5,1-5 4,1-2-6,0-7-2,1-1-4,-2 0 6,0 0-4,-2-9-4,-1-4-5,-2-1 4,-1 0 8,-3-1 7,-2 3 2,-2-1 5,0 3 3,0 5 10,0 1 3,0 2-5,0 2 2,0 0-9,0 0-10,0 0-3,0 0-7,0 8 7,0 3 3,0 1 6,8 3-2,1 0 1,4-1-2,-1-2-2,1-1-1,1-2-8,0 1-25,-5-2-39,0 0-86,-3 2-47,-2-6-111,-2-2-39</inkml:trace>
  <inkml:trace contextRef="#ctx0" brushRef="#br0" timeOffset="464290.9143">6748 12820 385,'0'0'121,"0"0"-39,0 0 91,0 0-52,0 0-20,0 0-15,55-27-15,-33 30 9,1 8-25,-3 1-27,-3 0-5,-2 1-11,-3-1-6,-5-4-2,0 4-4,-5-2-1,-2 2-28,0-1-43,-3 1-24,-8-5 6,0-6 12,1-1 33,-1-3 32,7-10 13,-1-4 11,3-1 21,2 1 16,0 0 9,5 0-6,6 2-12,4 2-7,2 4-23,1 1-9,2 3-5,-1 2-25,1 2-49,-4 1-41,-5 0-56,-1 0-111,-4 5-124</inkml:trace>
  <inkml:trace contextRef="#ctx0" brushRef="#br0" timeOffset="464686.8332">7055 12755 588,'0'0'142,"0"0"3,0 0-13,0 0-42,71-18-22,-53 29-27,-2 4-25,0 4-4,-5 1-11,-2-2 0,-2 4-1,-7-5-19,0-2-18,0-2-13,0-5 6,-2-4 15,-3-4 15,-1 0 14,1-2 14,1-10-1,-1-2 12,3-2 3,2 0 11,0-1-1,0 0-2,6 0-11,6-1 0,4-2-15,3 3-8,2 1-2,0 5-4,-2 1 0,-1 7-73,-3 3-38,-3 0-24,1 3-163,-5 10-6</inkml:trace>
  <inkml:trace contextRef="#ctx0" brushRef="#br0" timeOffset="465595.7493">7401 12807 167,'0'0'380,"0"0"-228,0 0 21,0 0-47,0 0-15,0 0-28,57-28-43,-57 28-26,0-2-2,0 0-2,0 0-10,-9 0-1,-2 2 0,0 0-7,1 4 4,-1 7-2,7 5-3,4 1 5,0 1-1,1 1 0,13-2-14,0-2-9,3-3-4,-2-5-5,-2-3-5,3-4-3,-4 0 1,1 0 15,-2-10 12,-3-3 14,-2-1 3,1 1 0,-2-1 6,-1 3 9,-1 2 10,-1 2 21,2 4 7,-2 1 10,3 2-15,4 0-16,1 0-6,3 12-9,-2 0-5,1 2-9,-1 1 1,-4 0-4,1 1 0,-4-4-1,-3-2-10,-1-7-30,0-2-9,0-1 20,0-1 30,0-10 12,-4-2-4,4-1 11,0 1 15,0 4 13,3 1 1,5 5 3,4 1-21,2 2-16,4 0-1,-1 5-1,2 5 1,-3 1-8,-2 0 2,-1 0-2,-3-4-3,-1-2-2,0-2 1,-1-3 2,2 0 1,1 0 0,1-8-2,-1-3-2,0-1-2,-2-2-1,2 0-7,-4-1-2,-1-1-1,-2 0 2,-4 1-5,0 0 0,0 1 12,0 5 4,0 2 0,-2 2-2,-1 4 0,-2 1 4,1 0 0,1 1 0,1 11 0,-2 4 4,4 5-2,0 2 9,0 1 6,0 1-4,5-2-1,4-1-3,0-3-7,2-2 1,-1-2-1,0-5-4,-3-3-6,2-4-29,-1-2-12,2-1-26,0 0-89,4-8-18,-6-9-164,-3 1-45</inkml:trace>
  <inkml:trace contextRef="#ctx0" brushRef="#br0" timeOffset="465821.4462">7970 12880 729,'0'0'252,"0"0"-154,0 0 6,0 0-41,69-27-21,-38 25-42,-1 2-32,0 0-143,-1 0-247</inkml:trace>
  <inkml:trace contextRef="#ctx0" brushRef="#br0" timeOffset="470754.1126">7556 12134 164,'0'0'66,"0"0"-23,0 0 44,0 0-8,0 0-31,0 0-22,0 0-15,-16-56 0,16 47 12,0-3 15,0 1 23,5-3-11,12-1 4,4 0 2,6 0-1,1-1 3,3 3-11,-3 2-2,-1 3-5,-3 2-3,-2 0 2,1 3-22,-2 2 2,1 0-3,3 0-8,1 1 4,1 0 0,-1 0 5,-1 0 7,-1 0-10,-2 0 5,-4 0-6,1 0 5,-1 0-6,-2 0-5,2 1-1,0 1-2,0-1 2,0 1-5,0 2 5,-3-2-5,-2 1 5,1 1 0,-1 0-2,-1 1 0,-1 1-1,2-2 0,-3 0-1,3-1 1,-1 2-1,1 2 2,-2 1 0,3 2 2,0 1 1,0 4-5,-1 3 3,-1-2-1,0 1 0,0-2-2,0-2 1,-1-1-2,-1-2 3,1 1-2,-1 0 7,-1 2 0,0 0 3,-3 1-3,1 4-3,-5 1 0,-2 0 0,0 4-2,0 0 0,0-1 0,-5 0-1,-1-3 0,-3-1 2,3-3-5,-4-4 3,-1 0 2,-3 1 0,-3-1 5,-3 1-4,0 0-2,-2 1-2,-1 0-1,1-1 0,-2-3-1,1 4 1,2-3 0,1 0-1,2-3 0,3 0 0,1-1 0,0 0 0,-2 1 0,0 0 0,-2 0 3,2 0-3,0 0 0,0-1 0,0 1 1,-1 1-1,-2-1 0,-2 0 0,1 2 0,-5-2 0,0 1-1,0-2-1,0 0 2,2-1 0,2-1 0,1-2 0,1 2 0,-1-1 1,-3 0-1,3 1 0,-5 0 0,0-1 0,-1 0 1,-1-3 0,-2 0-2,0 0-1,1-3 1,1-3-7,2 0 8,4-1 0,0-1 0,1 1 1,0-1 2,-3 0-2,2-3-1,-1 0 0,-3 1-3,2-5-4,-2 2 1,5-1-7,3 1 13,3 0-2,3 2 0,0-1 0,2 1 1,2 1-1,3 0 2,1 1-4,0-2-1,2 0-3,-1-1 8,-1 1-1,-1 1 0,2 3 0,1-4 0,0 2 1,1 1 0,0-2-4,0-1 3,0-2-4,6-3 5,2 0-2,2-3 3,0 3-1,-2 1 1,3 2-1,-2 2 1,-1-1-1,1 3 1,4-3-1,1 2 0,4-2-2,5-1 0,3 0 2,3-2 0,0 0 1,-4 0 0,-2 4 1,-5 0 5,-4 4-5,-3 0 3,3 1-1,2-1-4,2 1 0,3-2 1,3 0 1,0 0 0,0 0 1,-1 2-1,-1 1 2,-3 0-1,1 0 4,-1 0-5,-1 0 2,3 0 2,-1 1-4,0-2 3,-1 2 0,3 1-2,1 3-1,2 0 3,0 0-4,0 0 2,0 0 0,-2 0 0,2 3 0,-2-1-3,3 0 6,1-2-6,1 3 5,-1 0-5,-3 1-1,-4 4 0,-6-1 1,0 2-1,-3 0-1,0 3 2,0 1-1,-1-1 1,1 3 1,2-1 0,0 3 0,0 2 0,1 0 1,-3 1 0,-2 1 1,0-1-1,-2 0-1,0 1 0,-4-1-1,0 0 2,-2 3-2,-1 2 2,0 1 0,0 0-1,-9 2 0,-5-3 2,-6 0-1,-3 2 0,-3-2 3,-1-3-3,0-3-1,2-3 0,4 1-1,-3-2 1,-1 0-1,-1-1 0,-1-1 0,-2-1 4,-1 1-3,-1-1-1,3-2 0,4 0-3,2-2 3,2-1 0,-1 0 0,-2 3 0,-1-3 0,-4-1 0,0-2-2,-3 0-2,-3-4 2,2 0-1,0 0 1,1 0 2,1-3 0,0-4 0,1 1 1,-1-6-1,0 2-4,1-4 3,-5 1-1,2-3-5,-2 3 3,2-2-4,4-1 5,1 1-5,-1 1-1,2-3 4,1 1-4,4-4-5,3 1-8,7-1-1,5 0 1,4-3-8,2 0 2,0-2 10,2 1 12,8 0 2,-3 3 1,4-1 0,-2 3 3,-1 0 0,3 3-1,0-1 1,1 1 1,3-1-1,1 0-1,-2 2 0,4 0 1,-2 1-2,2-2 1,0 3 1,3 0 4,-1 1-2,1-1-1,6 2 1,2-1 3,6 2 0,3 1 7,3 1-5,3 2 2,1-1-4,0 5 5,-1 2-3,-3 0 0,-5 0-1,-1 0 6,-6 2-6,0 3 1,1 1-2,0 0-5,0 0 0,3-1-3,-1 1-37,0 0-60,-4-1-165,-3 0-232</inkml:trace>
  <inkml:trace contextRef="#ctx0" brushRef="#br0" timeOffset="479609.3721">7760 12451 370,'0'0'664,"0"0"-575,0 0-73,0 0 28,0 0-3,0 0-38,0 0-3,-43-1-113,30 16 3,-1 1-25,3 0-39,6 2 6,5 1 78,0-3 34,1-1 7,12-1 34,1-3 15,-1-2 15,0 0 32,-3-1-12,0 3-27,-2 1-7,-1 1-2,0-1-2,-1-1 3,0 0 0,0-2 0,6-2-19,2-3-211</inkml:trace>
  <inkml:trace contextRef="#ctx0" brushRef="#br0" timeOffset="479820.5176">8074 12789 892,'0'0'79,"0"0"-41,0 0 47,0 0-49,0 0-14,67-5-22,-56 5-96,-1 8-116,2-3-177</inkml:trace>
  <inkml:trace contextRef="#ctx0" brushRef="#br0" timeOffset="480035.6247">8387 12752 847,'0'0'64,"0"0"-62,0 0-2,0 0-63,0 0-57,0 0-134</inkml:trace>
  <inkml:trace contextRef="#ctx0" brushRef="#br0" timeOffset="480253.0764">8519 12566 635,'0'0'143,"0"0"-113,0 0-30,-5-59 0,-6 51-29,-3 1-46,0 1-87,0 4 1,1 1 35,0 0 21,0-1 56,-2 0 41,-1-2 4,0-1-85</inkml:trace>
  <inkml:trace contextRef="#ctx0" brushRef="#br0" timeOffset="480283.1529">8243 12392 317,'0'0'123,"0"0"-52,0 0 38,0 0-6,-73-54-12,58 50-37,-2 2-54,-5 1-30,1 1-185,-2 0-286</inkml:trace>
  <inkml:trace contextRef="#ctx0" brushRef="#br0" timeOffset="480486.7904">7882 12412 524,'0'0'782,"0"0"-756,0 0-18,0 0 0,-62-4-8,36 28-6,-2 3-52,0 4-161,5-6-74,5-8-219</inkml:trace>
  <inkml:trace contextRef="#ctx0" brushRef="#br0" timeOffset="480514.4533">7742 12566 780,'0'0'62,"0"0"-62,0 0-5,0 0-103,0 0-155</inkml:trace>
  <inkml:trace contextRef="#ctx0" brushRef="#br0" timeOffset="481013.342">7431 12019 800,'0'0'117,"0"0"-21,0 0 43,0 0-58,0 0-42,0 0-29,-21-42-10,6 42-70,-8 0-73,-2 0-105,-5 0-199</inkml:trace>
  <inkml:trace contextRef="#ctx0" brushRef="#br0" timeOffset="481254.3082">7060 11947 732,'0'0'51,"0"0"-48,-62-3 12,38 14-11,0 7-4,1 3-4,4 5-94,4 3-50,4 0 43,7-1-63,-3-1-16</inkml:trace>
  <inkml:trace contextRef="#ctx0" brushRef="#br0" timeOffset="481470.0185">6859 12216 107,'0'0'175,"0"0"-56,0 0-20,0 0-34,0 0-35,36 58-24,-22-42-4,2 5-2,0 0-2,-2 1-6,4-3-9,-2-3 8,3-2-3,1-5-45,5-4-57,2-4-150</inkml:trace>
  <inkml:trace contextRef="#ctx0" brushRef="#br0" timeOffset="481508.915">7331 12428 1016,'0'0'67,"0"0"-60,0 0 16,0 0-23,0 0-4,0 0-23,57 22-108,-51-13-60,1-5-37,0-4-141</inkml:trace>
  <inkml:trace contextRef="#ctx0" brushRef="#br0" timeOffset="481769.1235">7463 12393 120,'0'0'388,"0"0"-326,34-57 26,-25 42-57,-2 6-23,-3 0-8,-2 2-13,-1 2-67,-1-1 43,0 0 37,1-1 15,0-1 26,1 0 29,0-2-5,-1-1-45,0 1-20,-1-3-44,0-1-105,0-2 18,0-1-27,0-5-33</inkml:trace>
  <inkml:trace contextRef="#ctx0" brushRef="#br0" timeOffset="481967.22">7502 12049 116,'0'0'72,"0"0"-38,-83-68 7,47 47 46,4 3 10,2 7 9,8 4-22,4 4-62,4 3-22,2 0-37,4 0-78,2 5-181</inkml:trace>
  <inkml:trace contextRef="#ctx0" brushRef="#br0" timeOffset="482186.3958">8367 11615 585,'0'0'163,"0"0"-73,0 0 2,0 0-35,0 0-5,-66-46-32,42 58-20,-3 12-42,-2 5-107,-1 5-157</inkml:trace>
  <inkml:trace contextRef="#ctx0" brushRef="#br0" timeOffset="482401.2426">8036 12015 956,'0'0'0,"0"0"-34,0 0 20,0 0-10,-18 56 19,9-34 3,1-6-122,4-1-23,2-3 83,2-4 29,0 1-6,0-4-29,0 2 1,0 0-16,0 4-27</inkml:trace>
  <inkml:trace contextRef="#ctx0" brushRef="#br0" timeOffset="482602.3828">8015 12296 627,'0'0'156,"0"0"-59,0 0-57,0 0-40,0 0-11,62-13-197,-50 11-363</inkml:trace>
  <inkml:trace contextRef="#ctx0" brushRef="#br0" timeOffset="482820.1952">8354 12118 842,'0'0'63,"46"-57"-60,-30 36 0,-4 2-2,-1 3 3,-4-2-4,2-5-10,-2-5 10,-3-10 11,-4-6 11,0-2 17,-2-1-9,-8 5 6,-1 3 1,-3 5-7,-3 5-30,-4 4-29,-4 4-52,-2 6-65,4 6-56,0 7 7,0 2-30</inkml:trace>
  <inkml:trace contextRef="#ctx0" brushRef="#br0" timeOffset="483051.2194">8039 11677 155,'0'0'25,"-83"67"-18,47-31 1,3 1-8,2 3-36,6 3-4,1 0-25</inkml:trace>
  <inkml:trace contextRef="#ctx0" brushRef="#br0" timeOffset="483084.0392">7738 12096 139,'0'0'68,"0"0"-32,0 0 38,0 0-8,38 61-41,-26-52-18,1 5-7,-5-1-9,-1 2 3,-1 0 6,1 0 14,-1-3 32,0-2 22,1-3 33,-1-2-8,3 0-47,-2-2-28,2-2-18,-2 1-106,0 0-184</inkml:trace>
  <inkml:trace contextRef="#ctx0" brushRef="#br0" timeOffset="483980.2223">3578 10313 590,'0'0'0,"0"0"-115,23-54 25,-23 50-58,0 4 103,-9 0 27</inkml:trace>
  <inkml:trace contextRef="#ctx0" brushRef="#br0" timeOffset="484185.3806">3426 10320 723,'0'0'175,"0"0"-157,0 0 25,0 0 12,0 0-15,0 0-40,52 23-1,-41-3-65,0 5-56,-1 3-95,1-1 5,1-1-112</inkml:trace>
  <inkml:trace contextRef="#ctx0" brushRef="#br0" timeOffset="484438.5395">3633 10535 446,'0'0'168,"0"0"-122,70-3-46,-38-7-50,0-1-82,2 0-170</inkml:trace>
  <inkml:trace contextRef="#ctx0" brushRef="#br0" timeOffset="484478.6538">3974 10504 223,'0'0'256,"0"0"-246,0 0 0,0 0-8,60-23 24,-47 9 64,5-5-11,-2 4-13,-2 0 43,-3 2-11,-9 5-25,0 3-29,-2 0-25,0 3-19,-9-5-103,-2-4-108,4-2-56,5-4 1</inkml:trace>
  <inkml:trace contextRef="#ctx0" brushRef="#br0" timeOffset="484702.9155">4090 10285 114,'0'0'290,"0"0"-100,0 0 2,55-64-58,-46 54-50,-5 2-46,-2 3-28,-2 1-10,0 3-14,0-1-54,-6 2-54,-6 0 3,-3 0 55,-4 0 62,1-2 2,-2-5 12,-1-4-12,0-6-37,-1-4-172</inkml:trace>
  <inkml:trace contextRef="#ctx0" brushRef="#br0" timeOffset="484918.0967">3880 10044 896,'0'0'73,"0"0"-52,0 0 20,-84 1-22,55 10-7,3 2-12,0 0-79,3-1-65,2 1-61,1-3-23</inkml:trace>
  <inkml:trace contextRef="#ctx0" brushRef="#br0" timeOffset="484950.1611">3460 10169 441,'0'0'323,"0"0"-266,0 0 60,0 0-59,-62 0-2,55 2-18,0 7-37,3 4-1,-3 3-2,2 1-5,1 4-79,4-2-129,0-3-165</inkml:trace>
  <inkml:trace contextRef="#ctx0" brushRef="#br0" timeOffset="485153.2274">3394 10337 813,'0'0'83,"0"0"-26,0 0-4,0 0-32,0 0-21,0 0-57,-1 22-126,-12-14-159</inkml:trace>
  <inkml:trace contextRef="#ctx0" brushRef="#br0" timeOffset="485668.8587">2855 10018 733,'0'0'79,"0"0"-38,0 0 57,0 0-31,-37-54 22,21 46-44,-3 1-45,-8 1-1,-7 2-65,-4 3-51,-4 1-95,-1 0-61,3 1-84</inkml:trace>
  <inkml:trace contextRef="#ctx0" brushRef="#br0" timeOffset="485903.3249">2362 10000 568,'0'0'114,"0"0"-111,0 0-3,0 0-48,0 0-93,-69 39-348</inkml:trace>
  <inkml:trace contextRef="#ctx0" brushRef="#br0" timeOffset="486121.3566">2163 10247 890,'0'0'29,"0"0"-16,0 0 16,0 0-6,0 0-16,0 0 4,50 64-10,-62-38-1,-1 2-35,1-2-54,8-5-100,4-4-87</inkml:trace>
  <inkml:trace contextRef="#ctx0" brushRef="#br0" timeOffset="486154.1849">2383 10435 733,'0'0'30,"0"0"-30,77-14-67,-54 10-130,4-3-128</inkml:trace>
  <inkml:trace contextRef="#ctx0" brushRef="#br0" timeOffset="486181.1955">2725 10344 775,'0'0'23,"0"0"-23,59-25-33,-43 17-54,-5 3-35,-1-1-98</inkml:trace>
  <inkml:trace contextRef="#ctx0" brushRef="#br0" timeOffset="486401.4032">2841 10263 119,'0'0'376,"0"0"-278,0 0-84,0 0-14,0-63-114,0 43-92</inkml:trace>
  <inkml:trace contextRef="#ctx0" brushRef="#br0" timeOffset="486431.1238">2827 9983 672,'0'0'132,"0"0"-76,0 0 2,0 0-58,0 0-52,-71-48-83,42 48-56,2 0 59,1 2-43</inkml:trace>
  <inkml:trace contextRef="#ctx0" brushRef="#br0" timeOffset="486818.0496">3109 9114 30,'0'0'310,"0"0"-152,0 0 17,-70-11-44,40 22-54,-4 10-38,5 8-23,1 3-7,7 1-8,7 0-1,8-1-3,4 1 2,2 0-19,2-2-59,14 4-57,2 0-49,5 0-102</inkml:trace>
  <inkml:trace contextRef="#ctx0" brushRef="#br0" timeOffset="487051.5781">3050 9700 223,'0'0'63,"0"0"-38,0 0-25,27 61 2,-24-47-2,-1-4 6,3 0 19,1-1 48,3-2 18,1 0-25,1 1-18,0 0-32,1-1-16,1 1-79,1-2-83,4-2-96</inkml:trace>
  <inkml:trace contextRef="#ctx0" brushRef="#br0" timeOffset="487268.6384">3282 9853 210,'0'0'227,"0"0"-29,61-42-66,-47 27-90,0 1-37,-7 0 12,-3 1-15,-4-1 1,0-4 0,0-5 5,0-7 11,-6-8 36,-2-9-19,0-4-11,-2-1-15,4 2-10,2 4 0,0 6-2,2 6-21,2 9-2,0 5 4,0 9-40,0 2-109,-4 4-90,-1 1-158</inkml:trace>
  <inkml:trace contextRef="#ctx0" brushRef="#br0" timeOffset="487517.1099">3257 9199 374,'0'0'198,"0"0"-85,-69-29-25,40 23-51,-3 2 12,0 1-20,3 1-27,2 0-2,4 0-61,3-2-58,1 2-32,5 0 42,1 2 40,4 0 28,0 0 35,5 10 6,1 7 5,0 6 33,3 3 13,-2 4 7,-2 2-24,-3 1-10,-2 1 13,-2-2 31,1-2-37,-1-1-23,2 1-6,4-1 1,3 2-3,2 1-4,0-2-70,0 0-87</inkml:trace>
  <inkml:trace contextRef="#ctx0" brushRef="#br0" timeOffset="488175.1792">2947 10334 957,'0'0'34,"0"0"-34,0 0-12,-34 60 1,21-17 3,1 5-64,1 1-137,2 0 19,2-4 59,0-2 4,-2-4-54</inkml:trace>
  <inkml:trace contextRef="#ctx0" brushRef="#br0" timeOffset="488417.0893">2842 10808 119,'0'0'181,"0"0"-118,0 0-24,0 0-22,37 64 5,-35-44-16,0 1-3,-1 0 1,-1 1-2,0-2 1,0-1-2,0-2-1,0-5-11,0-2-106,5-4-99</inkml:trace>
  <inkml:trace contextRef="#ctx0" brushRef="#br0" timeOffset="488669.0974">3004 11087 139,'0'0'109,"0"0"-109,0 0 19,0 0 66,0 0 13,0 0 28,49-42 7,-39 28-37,-3 2-18,3-1-15,-4 0-38,1-2-24,1-3-2,0-6-16,5-5-25,-1-1-22,-3-5 14,-4-4-3,-5-2 20,0-3 22,-12-3 11,-10-3 0,-8-1-74,-6 0 33,-3-1-62,3 10-81,2 13-40,10 16 224,9 13 175,8 6-92,5 17-22,2 8 30,0 4-20,9 2-47,-5 0-23,3-5-1,-3-1-56,-1-7-111</inkml:trace>
  <inkml:trace contextRef="#ctx0" brushRef="#br0" timeOffset="495416.0861">4427 9882 217,'0'0'556,"0"0"-556,0 0 11,0 0-11,0 0 9,0 0-9,0 0-7,-9 0-39,9 0-44,4 0-93,5-4-193</inkml:trace>
  <inkml:trace contextRef="#ctx0" brushRef="#br0" timeOffset="496440.6073">5162 9759 314,'0'0'102,"0"0"-65,0 0 19,0 0 24,0 0 6,0 0-11,61-2-30,-43-2-16,1 1 6,2 1-6,-4 0-17,-2 0-5,-5 2-6,-5 0-1,-1 0-2,-4 8-24,-2 2-20,-16 3 3,-7 0-3,-7 3 4,3-3 24,-1 2 5,2-3 13,6-3 10,5-3 24,7-6 23,10 0 36,0 0 3,18-9-7,12-5-59,6-2-17,3 0-10,-1 0-3,-5 5-12,-2 1-64,-4 2-185</inkml:trace>
  <inkml:trace contextRef="#ctx0" brushRef="#br0" timeOffset="500086.1522">5194 9819 57,'0'0'78,"0"0"-43,0 0 18,0 0 25,0 0-4,0 0-6,-30 2-6,30-2 14,0 0 27,0 0-20,0 0-6,0 0-12,2 0-25,13 0 5,5-3-5,5-6-5,4-1-6,-1-1-8,1 0-2,-4 0-4,-5 2-4,-1 3-7,-7 3-1,-6 1-3,-6 2 0,0 0-4,0 0-8,-5 0 1,-8 4 7,-3 3-1,-4 2-3,-1 0 6,0 1 0,-2 0 1,1 0 1,4 0 3,4-4 0,8-1 0,3-5 3,3 0 12,7 0 12,17-8 19,6-6-13,4 0-6,0-1-10,-4 3 3,-5 1-6,-2 3 1,-12 5-7,-4 2-10,-5 1-1,-2 0 0,0 0-8,0 0 8,-11 8 5,-3-1 1,-4 3-2,4-2-2,-1 0-1,2-3 3,3-1-2,5-2-2,3-2 3,2 0 2,0 0 4,0 0 5,0 0-1,0 0-4,0 0-7,0 0 0,0 0-4,0 0 1,0 0-1,0 0-1,0 0 3,0 0-3,3 0 3,-1 0 0,0 0-7,-2 0-1,2 0-3,-2 0-4,0 0 4,0 0 5,0 0-7,0 0 5,0 0-9,0 0-2,0 0-5,0 0-7,0 0 0,0 0 4,0 0 9,0 0 5,0 0 0,0 0 1,0 0-5,0 0-18,0 0-40,0 0 7,0 0-3,0 0-5,-2 2-19,-7 0-53,0-1-43</inkml:trace>
  <inkml:trace contextRef="#ctx0" brushRef="#br0" timeOffset="512292.5514">4722 10207 321,'0'0'748,"0"0"-718,0 0-24,0 0-6,0 0 24,0 0 58,0 0-32,3 2-42,-1-2 0,-1 2 19,0-2 11,2 2-13,-1-1-7,0-1 4,1 1-6,-1-1 1,-2 1-8,0-1 1,0 0-3,0 1-2,2-1 2,-2 0-6,0 0 3,0 0-3,0 0 0,0 0 0,0 0-1,0 0-2,0 0 2,0 0-2,0 0-7,0 0-12,0 0-8,0 0-4,0 0-17,0 0-25,-4 0-54,-5 0-15,-3 0-38,-4 0-41,0 0 46,-2 0-124</inkml:trace>
  <inkml:trace contextRef="#ctx0" brushRef="#br0" timeOffset="512830.0658">4003 10362 645,'0'0'131,"0"0"-127,0 0-3,0 0 39,0 0 44,0 0-20,-4 0-42,4 0-10,0 0 3,0 0 4,0 0 0,0 0-7,0 0-6,0 0-1,0 0-2,0 0-1,0 0-1,0 0 1,0 0 0,0 0 2,0 0-4,0 0 0,0 0 0,0 0 0,0 0 0,0 0-9,0 0-3,0 0 0,0 0-4,0 0-14,0 0-13,0 0-27,0 2 5,0 0-24,0-1-23,0 0-9,0-1-44</inkml:trace>
  <inkml:trace contextRef="#ctx0" brushRef="#br0" timeOffset="513229.3157">4507 10213 607,'0'0'153,"0"0"-138,0 0-6,0 0 44,0 0 40,0 0-29,4-6-33,-4 6-18,0 0-4,0 0-2,0 0-7,0 0-6,0 0-36,-2 0-18,-6 0-25,-4 0-58,-1 2-10,-4 0-50</inkml:trace>
  <inkml:trace contextRef="#ctx0" brushRef="#br0" timeOffset="513485.9664">4034 10372 381,'0'0'374,"0"0"-326,0 0-39,0 0 23,0 0 30,0 0-14,-3 0-40,3 0-8,0 0-10,0 0-7,0 0-45,0 0-50,0 0-15,0 0 17,0 0-8,5 0-49,-1 0-34</inkml:trace>
  <inkml:trace contextRef="#ctx0" brushRef="#br0" timeOffset="514130.6501">3968 10228 51,'0'0'13,"-13"104"-13,-11-55 0,-6-2 29,1-4 40,-1-5-13,1-2-19,1-6-24,-1-2-10,1-5-3,1 0-21,0-4-56,-3 1-91</inkml:trace>
  <inkml:trace contextRef="#ctx0" brushRef="#br0" timeOffset="520724.9778">2427 8504 499,'0'0'1,"0"0"5,0 0 2,0 0 50,43 57 12,-32-39-42,-2 3-24,4-2 10,-1-2 7,1 0 3,-1-3 4,0-4-20,-1 1 4,1-2 0,-1 0 0,4 0 2,-1 0-7,0-1-5,2-1 3,-2-1 0,0-2 2,-4-3-5,0 1 5,-2-2 8,0 0 6,1 0-6,0 0-7,2 0 7,3-1 0,2-1-11,-2 0 2,-1 1-3,0 1 2,-3 0 3,-3 0-6,-3 0 2,-1 0-1,-3 0 0,0 0 1,2 0 6,-2 0 9,0 0 2,2-4 4,-2-1 4,3-3-11,-1-4-3,0-6-5,3-4 2,1-5 8,1-6-8,2-5 6,3-2-6,-1-2 15,-4 3-10,-3 5 5,0 5-1,-4 5-3,0 5-4,-4 3-7,-5 3-3,-4 1-3,-1 2 3,-2 1-1,3 3-3,1 3-3,6 0 0,0 2-6,0 1-22,1 0-43,1 0-30,1 0-10,1 0-24,2 0-79,0 1-33</inkml:trace>
  <inkml:trace contextRef="#ctx0" brushRef="#br0" timeOffset="521490.2056">3751 8469 670,'0'0'34,"0"0"-29,0 0 1,0 0 19,0 0 24,-18 70-8,18-43-26,0-1-9,0-2-5,8-1 1,2-5 0,1 2-1,2-5 3,1-1-2,0-3 5,0-2-6,-1-3 8,3-3 13,-1 1 0,0-4 10,1 2 5,-2 2-17,2 0-8,-3 2-7,-1-2-3,-1 1 0,-4-3 3,2 2-1,-2-4 10,1 2 4,0-2-2,1 0 6,0 0 5,3 0 1,1-11 15,0-1 0,1-2-5,-2-2-5,1-2-6,-2-1-3,-1 0 5,-2-3-9,2 0-3,-1 0-3,-2-3-2,1-1-1,-5 1-8,-1 0-1,-2 6 0,0 4 1,0 5-3,0 3-4,0 0-11,0 5-32,0 1-29,0 1-59,0 0-64,0 6-87,3 7 60,3 3-138</inkml:trace>
  <inkml:trace contextRef="#ctx0" brushRef="#br0" timeOffset="522052.1661">4784 9089 741,'0'0'207,"0"0"-207,0 0-9,0 0 8,0 0 1,0 0 26,0 58-12,-3-32-11,2 1-1,1-2-2,0 0 0,0-3-2,8-2 2,2-4 1,1-2 1,3-4 0,-1-1 3,4-2 20,0-3 7,2 0 27,-1 0-15,1-3-10,-4 3 12,3-2-10,0-2-10,3 0 3,6 0 8,1-4-12,-1-5-4,1-1-6,-6 0-9,-5 1-6,-4 2-1,-5 0-20,-2 2-73,-2 3-104,-4 2-158</inkml:trace>
  <inkml:trace contextRef="#ctx0" brushRef="#br0" timeOffset="522660.0797">5164 10111 726,'0'0'180,"0"0"-165,0 0-4,0 0 41,0 0 24,-21 70-16,18-42-40,2 3-12,1 0-4,0-1 1,0-1 22,0-3-23,4 0 2,3-3 12,2 1 3,0-3-4,1 1 1,-1-4-3,0-4-2,0 1-3,1-2 4,1-1 6,4 1 4,-1-3-4,7 0-5,1-4 15,-1 1 0,6-3-10,1-1-4,1-3 0,3 0 0,-2 0-5,-5 0-4,0 0-7,-7 0-1,0 0-4,-8-1-47,-2 0-49,-5 0-137,-3 1-131</inkml:trace>
  <inkml:trace contextRef="#ctx0" brushRef="#br0" timeOffset="523393.9748">4791 11213 344,'0'0'298,"0"0"-262,0 0-7,0 0 76,0 0 9,0 0-7,-16-28-9,16 24-32,0-1-5,0 0-12,0-3-15,4 1-10,3-1-4,2 0-4,1-1 5,1-1 5,5-1-6,-1 1-2,0 1-3,0 2 4,-3 1-8,-1 4-3,-2 2 0,3-1-3,-1 1-5,3 0 6,2 0-3,4 0 0,3 0 1,6 0 3,-1 0-2,1 3 0,-1 2 1,0-1-5,-4 2 0,-3-2-1,-6-1 0,-5 0-3,-1-1-21,-1 0-43,0 0-26,-2 1-28,-5 3-77,-1 0-94,-1 1-137</inkml:trace>
  <inkml:trace contextRef="#ctx0" brushRef="#br0" timeOffset="524003.3058">4713 11124 527,'0'0'101,"0"0"-88,0 0 47,0 0 20,0 0 8,0 0-29,9 11-33,-2 6 10,0 3 5,2-3-8,-2 0-13,0-1-2,-2 0 1,1-1-3,-1-3 0,1 1 6,0-3-1,1 0 4,-1-2-9,-1-1-3,2 1-6,-3-2-3,0-1-1,-2 0-3,-1-3-8,-1-1-40,0 2-44,0-1-35,0 2-143,0-2-84</inkml:trace>
  <inkml:trace contextRef="#ctx0" brushRef="#br0" timeOffset="524796.6222">3758 11799 610,'0'0'441,"0"0"-363,0 0-58,0 0 20,0 0 5,0 0 14,-39-62-6,35 47-26,3-3-11,0-2 4,1-1 7,0-2 4,0 2-3,2 1-2,5-1-6,1 4 0,2 0 1,3 0-2,3-1-2,3-1-2,3 3-1,3-1 0,7 3 3,0 4-4,4 2-1,1 7 4,-3 1-9,-2 0-2,-1 4 1,-3 5-2,1 1 2,-6-2-5,-3-3 0,-3 1 0,-7-4-1,-2 0 0,1 0-3,-5-2-13,-1 2-9,-1-2 0,-2 0-28,0 0-41,0 0-34,-7 0-13,-12 0-77,-12 0 5,-5 0-82,-6 0-88</inkml:trace>
  <inkml:trace contextRef="#ctx0" brushRef="#br0" timeOffset="525689.6718">2647 11868 207,'0'0'35,"0"0"-35,0 0 0,0 0 15,0 0 70,0 0-8,-14 3-27,14-3 8,-2 0 51,0 0 2,0 0-32,-1-1-16,1-5-19,0-1-5,-1-1 1,3-4 1,0-1-3,0-2 23,0-3-19,7-4 3,5 1 2,0 1-14,1 2 14,2 1-13,2 4-5,5 2-6,4 3-3,8 3 4,6 4-3,4 1 4,4 2-1,-2 11-8,-1 3-1,-2 2-5,-7 0 1,1 4 0,-5-4-4,-5 0-3,1-1-1,-6-2-3,-4 0 0,1-2 0,-5 0 3,-4 0-3,-3-4-1,-2-1-8,-3-2-27,-2 0-41,0-3-50,0-1-58,-2 2-52,-14-2-82,-4-2-183</inkml:trace>
  <inkml:trace contextRef="#ctx0" brushRef="#br0" timeOffset="526363.7102">1179 11016 311,'0'0'45,"0"0"-33,0 0-5,-11-68 54,11 57 19,0 0 5,0 0-35,0 1-7,7-2 21,5 1 2,1 0 7,5-1-21,5 2 12,4-1-3,9 1-9,10 1 7,5 3 2,3 3-18,0 3-7,-4 0 2,-1 11-15,0 10 6,-1 8-8,-4 7 17,-6 8-5,-2 2-19,-5 2 5,-7-2-2,-1-4-14,-8-3 4,-3-4-5,-5-2 0,-3-2-2,-4-4-1,0-7-7,-2-7-37,-7-4-22,-3-6-6,-3 0-23,-5-3-60,-4-3-41,-3-18-179</inkml:trace>
  <inkml:trace contextRef="#ctx0" brushRef="#br0" timeOffset="527353.9805">1254 9376 505,'0'0'243,"0"0"-190,0 0 14,0 0 6,0 0 5,0 0-15,0 0-3,37 41 17,-17-14-10,5 7-21,3 7-5,2 5-14,1 4 0,-2-2 11,-3-2-25,-1-7 7,-4-2-9,-1-3-5,-4-2-2,-3 1 1,-4-6-2,2 0-2,-4-5 0,-2-1 0,-4-2-1,-1 0 1,-3 1 3,-13 1 1,-7-1 2,-6 2-1,-5-1-6,-3-1-2,-1-4-10,-4-4-13,2-5-8,5-4-10,8-3-22,9-7-9,8-17-70,10-10-83,3-9-220</inkml:trace>
  <inkml:trace contextRef="#ctx0" brushRef="#br0" timeOffset="527855.5086">1892 8678 482,'0'0'34,"0"0"4,0 0 95,0 0 11,0 0-27,72 6-48,-44 23-5,2 11 24,-1 8-14,-6 4-11,-3 2-9,-11 3-18,-9 1-17,0 0 10,-8-2-16,-13-3-2,0-10-9,-5-6 1,0-6-3,-4-4-28,3-5-39,-3-5-30,3-7-98,4-10-52,7 0-105</inkml:trace>
  <inkml:trace contextRef="#ctx0" brushRef="#br0" timeOffset="532258.6676">4363 8441 238,'0'0'137,"0"0"-97,0 0 15,0 0 4,0 0 1,0 0 36,-23 2-28,12-2-9,-1 0 0,-3 0-9,-1 0-7,-7 0-13,-2-1-7,-5-3-9,-3-2 5,-4 0-2,0-4-3,-2-1 6,1-2 0,-3 1 2,0-2-16,2 0 2,-2 2-3,0-2-1,-2 1-1,-2 0 4,-3 3 4,2-2-5,-1 3 0,3-2 5,3-1-4,3 2-7,4 0 10,4 1-9,3 0-1,-1 3 1,5 0-1,-2 1 1,-2 1-1,0 2 2,-2 0-2,-2 1-1,2 1 0,-3 0-1,3 0 2,-2 4 0,0 1 0,-1 0-1,3 1 1,0 0 0,-1 0 1,4 1-1,-1-1 0,3 1 1,-2 0-1,1 1 1,-2 1-2,2 0 1,0 2 0,-3 0 0,1 0 0,-2 2 0,1 0 2,-2-1-1,2 3 2,0 1-3,-2 0 1,3 2-1,-5 1 1,-2-2-1,-2 3 1,-3-1 2,3 1-2,4-1-1,2-1-2,5 1 2,0-4-1,0 2 1,4 0 1,-5 3-1,0 0 1,1 1-1,-3 3 0,1 0 0,-2 1 0,2 1 1,-3-1-1,1 1 1,1-2-1,1-1 0,0-1 0,2-1 0,1 0 0,2 1 0,1 0 1,1 3 0,0-1-2,3 2 1,0-1 0,-2 4 1,1 1 4,0 0-5,0-3 0,2 1 0,0-3 0,2-1 0,-2 2 1,2-2-1,0 2 3,1 1-1,-1 0-2,1 0 4,4-1-2,-3-1 0,4-1 0,-6 1 1,3 0-1,1 1-1,-1-1 1,6 2-2,1-1 4,-1-3-3,1-2-1,1 0 1,1 1 1,-2 0 0,-1 2 0,0 2 3,1 5-4,-1 0 1,1 1 5,2-2-7,1-1 0,1 2 1,0-2 1,0 3-1,0 3-1,0 0 1,0-1-1,0-1 0,0-2 0,0 0 0,0-3 4,0 2-3,0-2-1,0-1 2,0 1-2,1 0 1,0 0 0,0 0-1,1-1 3,0-2-3,0-1 0,1 0 4,1-1 1,-1-1-2,-1 1-1,3 1 3,-1 0-3,3 0 2,0-1 0,4 0 0,5 1-3,-2 3 4,4 2-5,0 0 6,-6-1-1,-3 0 9,0-2-1,-2-1-5,0 1 0,-1-4-5,-2-1 1,3-2 0,-2-1-2,4 3 3,2-1-3,-4 3 5,5 0 0,-3-2-3,0 0-1,2-2 1,0 1-2,1 0 2,-3 0 1,4 1-3,-1 3 3,0-2-1,2 0-2,-3 0 3,2-4-3,1 2 0,-3-2 2,1 2 0,2 0 6,-1-2-7,2-1-1,2 2 5,-1-1-5,0-1 2,0 1-2,-1-5-1,-1 2 0,3-3 1,-2 1 2,1 0 0,0-1-3,-1-1 2,-1-1 11,-2-2-12,4 0-2,-3-1 2,5-1 3,1 0-4,0 0 1,-2 3-1,6 0-1,-3 1 0,1 0 1,-1 1 8,-4-3-7,3 2 0,-1-1 2,0 0-3,3 0-1,0 1 1,1-3 0,3 2-1,0-3 1,3 2 2,-4-3-3,-1 1-3,-1-1 2,-1-1 1,2 1 1,2-2-1,-1-2-2,0 0 2,3-1 1,0 0 0,-2 0-1,-2 0 0,4 0 0,-2 0 1,-2 0 0,5 0-1,-4 0 0,2 1 0,-1 0 0,0 0 1,2-1 0,0 0 2,1 0-3,1 0 2,5-3-2,-2-1 0,0 0 0,1 0 0,-2 1 1,1-2-1,1 1 0,2-1 0,2-1 0,-1 0 0,2-1-1,-3 0-3,-1-1-5,0 4 5,0-4 1,-2 2 3,-1-1-1,1 0-4,-2 0 3,4-2 2,0-1-1,0 0-3,2-1 0,2-2-1,-2 2-3,-2 1 8,0-2-2,-5 2 4,-3-1-4,3 0 2,-1 1 0,2-1 0,-1 1 0,-2 2-2,3-1-1,-3-1 1,-2 1 0,0-1-2,2 2 0,3-2-1,2-1-5,-3 2 4,1 0-1,1 2 6,-3 0 0,-1 0-4,1 1 2,-3-2 3,1 0-2,0-1 1,1 0-6,-2-2 3,1 1-3,-2-2-1,4 0 5,-3 1 2,2-1 0,-4 3 1,2-1-1,-2 0-3,-1-1 3,3-1-4,-2 1 2,0 0 3,0-2-4,2 1-2,-2-1 0,2-3-3,-1-1 9,1-1 1,-3 0 0,-1 3-1,-2 2 1,1 2-1,-1 0 2,-1 3-2,-2-1 0,4-2-2,-2-1 2,-2 0-2,-2-2-6,0-1-11,0-1 2,-1 0 1,0 1 12,-3-1 4,3 1-1,-4 3 1,1-1 0,-1-3-5,-2 3 4,-1-3 1,-1 2 0,-3-1-1,-1 1 1,-1-1-4,0-2 1,0-1 3,0 0-1,0-4 0,-5 0 1,1-3-1,-1-2-2,0-1 3,-2-1 1,-1 1-1,-2 2 0,-4-2 0,0 0-3,-1-5-1,-1 0 1,2-6 2,-6 1 1,4 1 3,-5 1-1,-4 3 5,0 1-7,-2-3 1,0-2-2,-1-4-3,1-2-1,-1-2 0,1 0 3,2 0 2,7 3 0,2 1 0,5-1 0,2 2 0,0 0 0,-1 4 4,-1 0-4,-2 2 3,-1 2 1,-2 2-3,-2 1 4,-3 1-3,3 1-1,2 0 2,1 0 2,3 5 6,0 0-7,2 1 0,-1-3 2,1-2 3,1 1-1,1-1-1,-1 1-5,-2 2-1,3 2 2,-2 0-1,-1 4 10,2 1-1,-1-1-6,-1 1-3,0 0 2,-3-1 0,0-3 2,-2 1 3,-2-3-8,2 0 0,-2-2 1,3-1 0,-2-1 0,2 1-1,0 1 0,-2 6 5,1 1-3,-3 3 2,-2 3-2,-3 0-1,-1 1 0,0 1-2,0-1 1,2 0-1,3-3 0,-1-1-1,0-2 1,4-1 0,-2 2 3,5 1-2,1 3 1,-1-1-1,0 1 1,-2 1-1,0 1-1,-2-2 0,0 0 0,1 2 0,2-2 0,-1 2 0,5 2 0,1 0 0,0-1-1,3 3 1,2 2 1,-1-2-1,0 2 0,0-1 0,1-1 0,1-1 0,0 0-2,1-3-1,-1 1 2,1-1 1,-1 0 0,-1-1 0,1 0 0,1 2-2,1 1 0,0 0-5,2 0-9,0 1-7,0-1 4,0 2 11,0 0 2,0 1 1,0 2-1,2 0 0,0 1 2,4 1 3,-2 0-3,-1 0 3,1 0-1,-3 0-1,0 0-5,0 0 0,-1 0 2,0 0 4,0 0 1,3 0 1,0 0-2,1 0 1,5 5 2,-2 0-1,0 0 0,-1-1 0,-1 1 1,2-1-1,0 4 0,6 2 1,7 5-1,6 7 4,10 4 0,7 6 1,3 2-2,6 5-3,1 1 0,-3-1-1,-2-2-9,-7-4-63,-5-3-71,-1-1 7,-4-4-8,0-1-68,-3-4 13,-3-3-237</inkml:trace>
  <inkml:trace contextRef="#ctx0" brushRef="#br0" timeOffset="666604.5833">1523 4285 1242,'0'0'53,"0"0"1,0 0 52,0 0-71,0 0-18,0 0 23,9 82-14,0-45-20,-2 0-4,2-3-2,1-2-5,-1-5-55,-1-8-59,-3-7-56,-5-10-79,0-2-100,0-13 100</inkml:trace>
  <inkml:trace contextRef="#ctx0" brushRef="#br0" timeOffset="666887.7163">1543 4398 238,'0'0'284,"-29"-88"-76,20 55-28,6 9-8,3 11-8,0 7-79,0 6-23,14 4-39,13 15-22,10 7 36,6 2-3,1 2-14,-4-2-10,-1 0-1,-5-6-8,-4-5 0,-7-6-1,-3-9-1,-9-2 1,-1-16 2,-6-13 17,-4-6-6,0-8-4,-4-1 7,-15 2 12,0 3-5,-3 9-5,4 8-12,4 11-2,7 8-4,3 3-6,4 2-34,0 17-110,9 9-59,3 4-186</inkml:trace>
  <inkml:trace contextRef="#ctx0" brushRef="#br0" timeOffset="667345.1075">2003 4555 862,'0'0'80,"0"0"58,0 0-5,0 0-15,0 0-62,62-27-26,-33 27 10,1 10-2,-1 7-20,-6 2-15,-4 5-3,-6 0-2,-6-3-1,-5-5-15,-2-3-15,0-9-14,-4-4 47,-8 0 0,-1-17 17,-1-6-2,7-8-2,2-7 15,5-1-16,0-2-11,14 3-1,13 7-65,10 8-79,-1 7-203,8 8-292</inkml:trace>
  <inkml:trace contextRef="#ctx0" brushRef="#br0" timeOffset="667930.1769">2647 4392 327,'0'0'319,"0"0"-174,0 0 98,0 0-49,0 0-90,0 0-49,62-40-25,-23 27 9,2 1-27,-5 3-7,-2 1-5,-7 3-2,-9 1-55,-4 2-40,-7-3-89,-5 2 13,-2-1-25,-4 0 14,-12-1 11,-4 0 91,1-3 82,3-4 31,4-4 111,4-2 80,8 0-6,0 1-65,8 2 1,13 4-74,5 6-14,3 5-21,1 8 8,-6 15-17,-3 6-8,-12 5-10,-7 3-8,-2 3-8,-11-2-8,-14 2-97,-5-6-103,-4-7-213</inkml:trace>
  <inkml:trace contextRef="#ctx0" brushRef="#br0" timeOffset="669153.2354">1228 3144 920,'0'0'119,"0"0"10,0 0 7,0 0-90,0 0 16,15 58 13,-1-23-25,-1 1-29,-1 0-11,-3-1-5,-4-4-5,-1-5-50,-4-5-88,0-9-58,-6-12-77,-8 0-49,-2-22-92,1-12 246,0-7 168,2-4 311,-1 1-85,4 2 22,7 6-62,3 7-42,0 8-24,0 8-46,6 11-18,12 2-35,10 17-18,6 11 38,6 4-5,-3-1-12,-1-2-11,-2-2-9,-5-7-4,-3-5 0,-3-8 4,-5-5-2,-4-2-2,-3-9 14,-6-13 0,-1-9 1,-4-8 1,0-5 4,-2-4 1,-11 2-1,-2 6-10,0 9-3,6 10-7,4 12-2,5 9-14,0 10-104,5 19-199,6 7-21,-2 4-488</inkml:trace>
  <inkml:trace contextRef="#ctx0" brushRef="#br0" timeOffset="669434.9965">1750 3244 1290,'0'0'27,"0"0"-15,0 0 60,0 0-68,0 0 2,0 60-4,10-29 4,1-7-6,-1-3 1,-2-6 12,-1-5-2,-2 0-5,-5-6-2,-3 1-4,-17-4-27,-11-1-40,-6 0-125,3-8-67,11-15-274</inkml:trace>
  <inkml:trace contextRef="#ctx0" brushRef="#br0" timeOffset="669685.1282">1940 3103 1227,'0'0'79,"0"0"-53,0 0 66,72-50-32,-44 40-35,-3 2-25,2 7-38,-9 1-98,-8 0-227,-10 9-437</inkml:trace>
  <inkml:trace contextRef="#ctx0" brushRef="#br0" timeOffset="669935.4922">2044 3150 1161,'0'0'132,"0"0"-129,66-30 8,-45 30-6,-1 0-5,-4 0-157,-1 0-373</inkml:trace>
  <inkml:trace contextRef="#ctx0" brushRef="#br0" timeOffset="669969.7201">2236 2831 1243,'0'0'89,"0"0"-58,0 0 37,0 0 5,51 63 11,-32-27-48,-3-1-24,0 0-9,-3-2-3,4-3-31,-4-4-89,3-6-100,-5-9-200</inkml:trace>
  <inkml:trace contextRef="#ctx0" brushRef="#br0" timeOffset="670517.4028">2460 2845 762,'0'0'258,"0"0"-250,44-60 117,-31 54-5,3 6-52,-1 2-47,-1 16-15,0 5 3,-7 3-6,-4 5 7,-3 0-10,0-2 9,2-5-8,3-4-1,2-5 0,3-7-7,4-6-1,7-2 8,3-9 5,0-10-2,-2-2-2,-6-1-1,-2-1-1,-7-2 1,-4 2 2,-3 5 0,0 3-2,0 7 0,-5 5-3,3 3-5,-1 0-15,3 7 4,0 7 17,0 3 1,0 2-4,3 1 5,5-2 1,2 0 2,0-5-3,3-6 0,5-5 1,4-2 8,3 0 4,1-14-7,-4-5 2,-3-1 1,-8-3 4,-11 2-1,0 0 6,-10 1-13,-15 4-2,-2 4-6,-2 6-8,2 6 1,3 0-27,9 3-4,3 6-73,10 2-51,2-4-52,2-5-119</inkml:trace>
  <inkml:trace contextRef="#ctx0" brushRef="#br0" timeOffset="671127.3957">2986 2728 687,'0'0'148,"0"0"-118,0 0 129,0 0-37,0 0-20,0 0-75,69-27-4,-28 36 26,-2 5 13,-5 5-15,-7 4-18,-9 2-17,-9 1-7,-7-2-4,-2-7-1,-11-2-2,-10-5-10,-5-7-4,0-3-5,5-1 11,6-13 10,5-1 2,6-5 0,4 1 8,0-1-5,0 1 4,4 4-8,2 2-1,-2 6 0,-2 3 1,0 2-1,1 2-6,-3-1-2,0 1-5,0 0-3,0-2 0,0 2 16,0-4 0,0-2 4,0-2-2,-3 2 1,-1-1-2,-1 3 3,1 1 1,1 1-5,1 2-1,2 0-7,0 0 1,-2 0-8,2 0 6,0 0 8,0 0-6,0 0 4,0 0 3,0 0 2,0 0-2,0-3 6,6 1 0,0-1-3,2 1-3,1 0 0,5 1-50,0-2-184,2-3-382</inkml:trace>
  <inkml:trace contextRef="#ctx0" brushRef="#br0" timeOffset="671491.5503">3421 2505 1083,'0'0'26,"0"0"49,0 0 26,0 0-45,0 0-23,66 11 7,-41 11-18,-3 2-11,-8 1-2,-7 0-9,-5-3-3,-2-2-29,0-5-15,-3-6 5,-7-6 10,1-3 30,-3-6 2,5-11 6,1-6 1,5-3 1,1-3 12,0-1 0,5 2-7,4 4-13,5 4 0,2 8-52,2 6-117,-1 4-128,-2 2-149</inkml:trace>
  <inkml:trace contextRef="#ctx0" brushRef="#br0" timeOffset="672258.9645">3639 2502 851,'0'0'197,"0"0"-177,0 0 86,0 0-11,0 0-34,0 0-42,46 52-14,-43-37 3,-2 1-8,-1-5-5,0-4-36,0-3-9,0-1-3,0-3 2,0 0 51,0-3 10,0-10-10,-2-3 4,-2-3 0,1 0 18,-1-1 23,2 2 11,-1 1-16,3 5-2,0 3 11,0 5-20,0 0-16,0 4-4,0 0-9,0 0-3,0 0 2,2 0 2,-1 0 0,0 0 4,-1 0-2,0 0 0,0 0 2,0 0-4,0 0 4,0 0 3,0 0 1,0 0-6,0 0-3,0 4-8,6 9-3,3 6 11,4 5 3,0 3 3,-1 2-4,1-1 0,-3-3 0,-1-3 1,0-3 0,-3-3 0,0-4-3,-2-5-3,-2-1 3,-2-4 0,0-2 3,0 0 3,0 0 8,-9-10-14,-4-7-5,-4-4-5,2-6-10,3-5-13,1-3 3,4-1 7,3 3 22,4 4-1,0 5 2,0 8 5,0 3 17,0 9-2,9 2-5,6 2-15,6 1 0,2 11 11,-1 4-1,-5 2 0,-7 3-6,-5-1 3,-5 0-5,-1 0-2,-13-2-8,-4-5-25,-1-4-15,3-5-21,0-4-28,7-1-11,5-13-18,4-3-84,0-2-54,9-3-33</inkml:trace>
  <inkml:trace contextRef="#ctx0" brushRef="#br0" timeOffset="672744.9196">3851 2403 426,'0'0'149,"0"0"-32,0 0 7,0 0 2,66-4-30,-55 18-38,1 2 4,-1 5-9,-4-1-7,-2 1-20,-3-3-21,-2-1-4,0-2-1,-9-5-5,-3-5-38,2-5-29,-2 0 50,0-14 3,5-6 12,5-4 7,2-3 12,0 0 16,14 5 24,0 2 12,1 7 0,1 8-7,0 5-24,3 0-14,-1 9 0,0 9-12,-2 2 2,-2 0-6,-6 0-2,-5-3-1,-3-2-2,0-5-14,-4-4-16,-6-6 12,-4 0 18,3-12 0,0-7 2,6-6 1,3-4 7,2-3 7,2 2 19,14 2 10,4 6-1,6 7 7,2 11-22,3 4-12,0 3-9,-1 15-5,-5 7-2,-7 6-3,-8 5 2,-8 2-36,-2 3-79,-9 0-138,-12-8-289</inkml:trace>
  <inkml:trace contextRef="#ctx0" brushRef="#br0" timeOffset="674357.8892">3371 4080 753,'0'0'44,"0"0"-11,0 0 101,0 0-27,0 0-9,0 0-46,0-14-26,0 14-5,0 0 1,-2 0 7,2 0 1,0 0-3,0 0-4,0 3-5,0 12 0,2 8 22,2 7 12,1 4-14,2 1-12,-3-1-11,1-1-8,1-6-6,1-3-1,0-8-61,7-3-102,4-10-75,5-3-137,4-14-365</inkml:trace>
  <inkml:trace contextRef="#ctx0" brushRef="#br0" timeOffset="674919.7253">3649 4049 538,'0'0'426,"0"0"-400,0 0 88,0 0 14,0 0-58,0 0-43,-60 4-22,56 31 4,4 2 0,0-1-3,16-5-6,2-7-1,5-8-1,-1-8 0,3-8-7,-5-2 9,-2-17 2,-8-7 6,-5-4-1,-5-2 4,-1 0-1,-14 1-2,-2 2-4,2 4-2,3 6-1,6 5-2,6 5-3,0 5-4,7 2-8,13 2 2,4 0 12,0 5-1,-1 6 3,-5 4 1,-4 2 3,1 2 4,-3 1-1,2 0-1,1 0 10,2 0-2,-1-5-4,2-2 0,-2-5-5,2-4-4,-2-4 6,0 0-3,-1-12 6,-3-6-3,-5-3-1,-5-4 3,-2 0-3,0-2-3,-12 0-2,-4 4-1,-4 4-1,-3 6-2,3 7 3,2 4-18,4 2-11,3 0-14,4 5-24,5 3-49,2 0-82,2-2-27,16-4-58,7-2-54</inkml:trace>
  <inkml:trace contextRef="#ctx0" brushRef="#br0" timeOffset="675407.3902">4147 3903 711,'0'0'78,"0"0"-64,0 0 90,0 0-29,0 0-19,0 0-56,-30-6 5,28 26-1,2 6 22,0-1 23,12 1 13,10-4 0,5-5-15,3-6-3,0-6-20,-3-5-11,-4 0 2,-5-3-7,-6-6-1,-8-6 1,-4-3 4,0-2 3,-16-2-4,-7 0-5,-4 0-4,2 3-2,2 6-25,3 6-29,10 4-35,6 3-122,4 0-201,2 2-138</inkml:trace>
  <inkml:trace contextRef="#ctx0" brushRef="#br0" timeOffset="676278.9055">4434 3752 350,'0'0'766,"0"0"-733,0 0 66,70-40-18,-42 45-25,-1 17 7,2 4-22,-6 4-23,-5 1-2,-5 0-14,-6 0-2,-4-7 0,-3-5-2,0-7-10,0-7-4,-3-5 16,-6-3 1,-2-14 2,2-9-2,4-4-1,5-6-21,0 0-32,0 2-22,7 6-30,3 7-22,1 7-21,5 8-60,0 3-21,3 3 46,2 0 51,-2 0 132,0 0 23,-4 0 164,1 0 27,-4 0-13,-1 2-48,-2 8-44,0 5-3,-2 6-38,0 6-12,-5 2-17,0 3-14,-2 0 7,4-3-29,-3-2 1,3-6-4,0-5-8,0-5-17,-2-7-4,-1-3 4,-1-1 7,0-3 18,0-11 0,0-7-6,0-6 3,0-4 3,0-1-2,-6-3-3,1 1 3,1 1 2,-1 2 1,3 4 4,2 4 12,-2 6 8,2 6 7,0 4-8,0 5 13,0 0-15,0 2-9,2 0-7,7 0-3,1 0 3,-1 2 4,-3 7 0,1 0-3,-5 0-1,-2 1-3,0-5 1,0 1-2,0-5 0,0-1 1,0 0 2,0 0-3,0 0 2,3 0-3,1 0-2,-1 3-1,3 3 1,-1 0 1,-1 1 1,-4 1-1,0 0 1,0 1-3,-4 0 2,-10 1-2,-2-2-1,0 0-6,0-3-18,9-1-32,5-2-60,2-2-117,0 0-202</inkml:trace>
  <inkml:trace contextRef="#ctx0" brushRef="#br0" timeOffset="676809.6719">4975 3663 1039,'0'0'160,"0"0"-126,0 0 82,0 0-68,0 0-21,0 0-4,34 41-3,-24-20 0,-2-2-13,-5 0-4,1-3-3,-4-5-5,0-2-24,0-5-18,0-4 4,0-3 39,0-11 1,-2-7-1,2-4 4,0-3 1,2-3 5,10 4 9,3 3 12,0 6 22,0 7 2,1 8-10,2 3-26,-1 10-5,2 12-3,-2 4 1,-6 2-5,-5 0-3,-6-1 1,0-3-1,-3-5-8,-9-6-16,-1-9-11,-1-4 9,4-4 23,2-16 1,2-8 2,6-4 0,0-2 15,7 1 22,10 3-7,4 5-5,3 7 12,1 8-20,-1 8-11,0 2-2,-3 6-4,-4 15 0,-4 5-3,-7 3-5,-6 4-23,0 1-42,-15-4-66,-11-3-122,-6-8-201</inkml:trace>
  <inkml:trace contextRef="#ctx0" brushRef="#br0" timeOffset="677383.644">2538 3455 819,'0'0'295,"0"0"-291,0 0-4,0 0 5,0 0-5,0 0-1,2-15-42,-2 22-108,-9 5 2,-2-1-68,4-3-38</inkml:trace>
  <inkml:trace contextRef="#ctx0" brushRef="#br0" timeOffset="681975.4203">1860 5248 216,'0'0'41,"0"0"-13,0 0 74,0 0-22,0 0-35,0 0-11,0 0 29,2 0 23,-2 0-1,0 0 5,0 0 3,0 0-14,2 0-17,-2 0-3,3 0 5,1 0-7,1 0-4,4 0-9,0-1 1,3-1-1,5-3-4,7-1 5,4-3-6,3-1-10,0-1-4,-3 2-12,-3 1 0,-5 2-7,-7 2-5,-1-2-1,-3 4-4,-2-1-36,0 1-60,0 0-74,-3 0-120,-1-1-210</inkml:trace>
  <inkml:trace contextRef="#ctx0" brushRef="#br0" timeOffset="682470.2226">2012 5090 467,'0'0'263,"0"0"-206,0 0 104,0 0-31,0 0 0,0 0-40,-16-15-21,16 15 13,0 0-4,0 0-13,0 0-20,0 0-19,0 0-11,3 6-8,4 8-1,3 8 19,2 1-1,0 3 3,1-1-11,-1 1-1,-1-3 1,1 0-2,-4-6 2,-1 1-10,0-7-4,-3-2 0,-2-3 2,-2-5-4,0 1 1,0-2 4,0 0-3,0 0 0,0 0-2,0 0-1,0 0-8,0 0-15,0 0-13,0 0-9,0 0-13,0 0-38,0 0-73,0 5-68,0 1-51,0-2-75</inkml:trace>
  <inkml:trace contextRef="#ctx0" brushRef="#br0" timeOffset="684965.456">2044 5814 773,'0'0'158,"0"0"-149,0 0 97,0 0 10,64-59-19,-55 47-49,1-3-35,-2-1 5,-3-1 5,-3 0 7,-2 2-4,0 1 1,0 4-9,-7 2-9,-1 4 2,-3 3-7,1 1-4,-2 4-10,-2 13 2,1 7 0,4 8-2,4 4 10,1 1 0,4-2 4,0-5 4,0-7 5,13-4-3,3-5 3,1-5-6,2-2-3,0-5-1,6-2-3,2 0-7,1-3-65,3-6-51,-3-2-135,-5-1-190</inkml:trace>
  <inkml:trace contextRef="#ctx0" brushRef="#br0" timeOffset="685287.1666">2445 5748 851,'0'0'55,"0"0"-18,0 0 64,0 0-44,0 0-7,0 0-40,-5 5-1,-1 10 21,-1 3 12,-3 2 2,3 0-17,0 0-11,-1-1-11,1-3-5,0-4 0,2-3-22,3-3-42,-2-2-40,1-2-39,-2-2-27,-1 0-17,1 0-24,1-8-117</inkml:trace>
  <inkml:trace contextRef="#ctx0" brushRef="#br0" timeOffset="685529.1599">2351 5788 526,'0'0'140,"0"0"-31,0 0 95,0 0-66,0 0-28,0 0-64,18-7-28,-1 19 34,3 1-8,-2 1-12,1-2-14,0 0-13,0-3-5,2 0-46,-1-3-68,5-2-147,-5-4-204</inkml:trace>
  <inkml:trace contextRef="#ctx0" brushRef="#br0" timeOffset="685968.6796">2802 5659 522,'0'0'329,"0"0"-239,0 0 70,0 0-27,0 0-60,0 0-22,64-47-22,-43 38-16,-4 2-11,6-3-2,-2 0-42,-3 2-98,-3-2-122,-10 2-147</inkml:trace>
  <inkml:trace contextRef="#ctx0" brushRef="#br0" timeOffset="686247.7401">2908 5491 980,'0'0'224,"0"0"-188,0 0 100,0 0-52,0 0-16,0 0-36,60-10-10,-34 34 11,-5 3-24,-6 1-1,-6 4-7,-7 2-1,-2 1-29,-7 0-65,-18-4-82,-5-3-142,-8-12-484</inkml:trace>
  <inkml:trace contextRef="#ctx0" brushRef="#br0" timeOffset="686703.8055">3225 5218 1115,'0'0'94,"0"0"14,0 0 46,0 0-83,0 0-37,0 0 1,35 88 23,-18-45-22,-1 0-19,-6-6-5,-1-5-9,-2-6-3,0-7-10,-1-5-42,2-7-74,2-7-133,4-2-157,-2-18-349</inkml:trace>
  <inkml:trace contextRef="#ctx0" brushRef="#br0" timeOffset="686962.867">3428 5221 689,'0'0'174,"0"0"-169,0 0 69,0 0 10,0 0-49,0 0-35,-16-28-24,16 29 15,0 2 2,0 0-7,0-1-6,2 2-1,0-2-16,1-1-55,-1 0-159,-2-1-237</inkml:trace>
  <inkml:trace contextRef="#ctx0" brushRef="#br0" timeOffset="687364.9041">3273 5242 787,'0'0'0,"0"0"0,0 0 26,0 0 11,0 0 49,0 0-47,-27 17 1,27-8 42,2 6 26,7 6-28,2 2-11,-2 5-12,3-1-8,-3 0-13,0-2-17,-4-5-14,-1-3-2,1-4-1,-3-6-2,0-4 0,0-3-9,0 0 9,3-3 3,4-10 19,3-2-6,4-2 2,-3 2 7,4 5 6,-2 4 0,2 6-8,3 0-5,1 14-5,1 3 5,-3 3-6,-6 1-6,-2-3-3,-7 2-2,-4-3-1,0-1-1,-10-3-18,-11-1-17,-4-5-21,-2-5-63,-1-2-63,-2-4-117,1-13-202</inkml:trace>
  <inkml:trace contextRef="#ctx0" brushRef="#br0" timeOffset="688101.8139">3230 5307 949,'0'0'41,"0"0"65,25-67 38,-7 52-70,4 1-14,4 3-34,8 0-13,0 0 1,-2 2-1,-3 2-3,-1 4-1,-4 2-3,-5 1-6,-1 4-3,-6 11 2,-1 4 1,-2 6 0,-2 3 9,-2 5-5,4 2 0,5-3 1,2-3-4,8-8 8,1-9-4,3-5 12,0-7-2,-4 0 1,-6 0-1,-4-12 6,-5-7 0,-5-4-4,-1-7-5,-3-3-5,0-2-6,0 2 2,-11 4-2,-1 3-1,-2 7 0,-1 6-1,-2 5-6,1 6-23,-2 2-26,3 1-22,1 12-40,4-1-10,8-1 0,2-3 7,5-5-9,16-1 80,5-2 24,2 0 26,2-9 42,-3-1 62,-3 0 10,-3 2-14,-2 2-3,-3 4-30,-3 2-18,-3 1-18,-2 13-4,2 4 7,-2 3 1,1 2-5,3 1-6,4-2 4,0-3-2,4-4-12,-1-4 0,2-7-3,-2-4 3,0 0-3,-5-7 9,-3-8 0,-4-3 0,-4-6-3,-3 0-4,0-4-6,-15 0-4,-7 2-2,-4 3-2,2 7-2,0 5-2,2 8-17,2 3-9,1 0-30,8 11-66,2 0-76,8 1-51,1-3-68,7-6-193</inkml:trace>
  <inkml:trace contextRef="#ctx0" brushRef="#br0" timeOffset="688423.9439">4099 5031 606,'0'0'124,"0"0"-10,0 0 76,42-60-52,-20 53-15,9 6-54,6 1-20,0 12 2,-1 8-14,-9 5-18,-4 4 2,-4 0-14,-10 1-5,-5-5-1,-4-4-1,0-6-4,0-7-11,-5-6-1,-4-2 16,-1-5 18,2-14-6,1-5-7,2-8 6,4-5-3,1-1-6,0 3-2,4 2-11,3 9-38,4 7-33,0 8-43,1 8-96,1 1-90,1 0-74</inkml:trace>
  <inkml:trace contextRef="#ctx0" brushRef="#br0" timeOffset="688881.7996">4461 4920 245,'0'0'309,"0"0"-36,0 0-48,0 0-63,0 0-38,64 58-28,-55-33-32,0 1-16,-2 2-19,0-1-23,-1-1-3,1-3-1,0-3-2,-3-6-8,-1-6-14,0-4-19,-1-4-1,-1 0 5,0 0 18,1-12 11,0-2-6,-2-1 9,0 1 4,0-1-1,0-1 2,0 0 3,-5-1-1,-4-3-1,-2-5 0,0 0-1,2-4 3,4-2 2,1 3 15,4 3 9,0 5 12,4 7 5,5 3-14,0 6-10,2 4-9,-1 0-4,3 4-5,1 12-1,0 2 3,-3 4-3,-2 0 0,-5 0-2,-4-3-1,0 0-5,-6-3-13,-10-4-17,-4-4-6,-1-6-26,1-2-8,4-3-28,8-12-66,7-4-98,1-1-166</inkml:trace>
  <inkml:trace contextRef="#ctx0" brushRef="#br0" timeOffset="689497.2385">4743 4815 993,'0'0'96,"0"0"-1,0 0 38,0 0-79,0 0 10,0 0-14,45 66-25,-37-41-3,-2-1-10,-3 1-8,-3-4-4,0-4-6,0-7-39,0-3-2,0-7-19,0 0 31,-4-13 33,-2-10-4,2-3 6,4-5 3,0-2 9,0 3 3,4 3 15,6 3 8,3 6 12,1 5-5,4 6-13,1 7-18,1 0-3,3 16-7,-3 3 2,-6 6-1,-3 0-5,-4-1 1,-7-2-2,0-5-1,0-2-21,-3-6-1,-6-5-1,-2-4 7,2 0 18,0-9 1,4-8 4,1-4-2,2-6 2,2-3 5,4-4 2,10 3 4,8 2-3,1 6 15,3 6-4,0 7 3,-3 10 0,-2 0-14,-1 8-5,-3 12-3,-4 4 0,-4 4-2,-4-1 0,-5 1-3,0-4-7,0-1-5,-9-4-37,-1-2-51,1-4-76,-2-1-100,-1-5-176</inkml:trace>
  <inkml:trace contextRef="#ctx0" brushRef="#br0" timeOffset="695850.5844">4034 5617 986,'0'0'292,"0"0"-269,0 0 4,0 0 50,0 0 3,0 0 14,0 0-25,13 75-25,-4-51-21,0-4-9,-2-4-2,0-2-5,-3-4-7,2-2-5,-3-1-32,-3-3-39,0 0-80,0-4-75,0 0-86,2-10-180</inkml:trace>
  <inkml:trace contextRef="#ctx0" brushRef="#br0" timeOffset="696126.6999">4169 5640 112,'0'0'828,"0"0"-771,0 0 2,0 0 126,0 0-33,0 0-28,12-47-51,-10 47-31,3 0-3,3 7-8,3 8 2,2 2 2,0 1-12,-3 0-11,-1 0-5,-5-1-7,0-2-1,-3 0-16,-1-2-25,0-4-15,0-3-31,0-1-86,0-5-66,0 0-142,0 0-247</inkml:trace>
  <inkml:trace contextRef="#ctx0" brushRef="#br0" timeOffset="697266.8066">3762 6215 941,'0'0'148,"0"0"-141,0 0 4,0 0 75,0 0-31,0 0-26,-6 10-25,6 19 9,0 6 13,5 1-2,5 2-5,8 2 9,2-1-1,0-3 8,-2-2-6,-3-8-14,-5-3-8,-3-8-2,-5-3-5,-2-5 0,0-3-51,0-4-46,0 0-88,0-9-95,0-13-392</inkml:trace>
  <inkml:trace contextRef="#ctx0" brushRef="#br0" timeOffset="697578.0016">3920 6235 452,'0'0'618,"0"0"-605,0 0-9,0 0 11,0 0 45,24 58 35,-3-30-66,-3-3-22,1-2 14,0-4 4,-4-4 18,2 0 11,-3-2-11,-2-1-1,1-3-2,-6 0 2,-2-2-20,-5 1-20,0-1-2,0 2-1,-10-1-15,-10-1-41,0-7-60,-1 0-28,1-7-109,7-14-88,3-7-14</inkml:trace>
  <inkml:trace contextRef="#ctx0" brushRef="#br0" timeOffset="698235.1388">3988 6274 360,'0'0'215,"18"-56"-17,-7 35-38,6 6-48,3 3-9,5 6-4,2 4-40,-2 2-13,-2 0-7,-5 10-13,0 9-4,-4 3-6,-3 7-6,-4 2 1,-1 0-6,0-1-1,1-5 5,4-6 8,4-5-11,1-5-5,3-8 7,-1-1-3,2-6-1,-4-10 7,-2-5-3,-4-4-3,-4-3 3,-6-1-2,0-6-3,-3 2-1,-12 1-2,-4 6-11,-2 8 0,2 6 0,5 5-9,5 4-12,6 1 1,3 2-5,0 0-12,0 0 11,3 0 12,8 4 21,2-1 4,4-1 1,1 1 9,6 0 7,2-3 0,4 2 4,0 0 5,1 3 9,-4 3 5,-6 2 2,-3 6-10,-7 3-2,0 3-1,-3 1 0,-2 0-9,3-4 0,3-3-1,1-5-4,6-3 4,1-7-5,1-1 4,-1 0 3,0-7-3,-6-10-2,-5-2-2,-6-5 0,-3-3-4,0-1-5,-16 0 0,-3 2-5,-6 4-2,-2 4 0,0 5-2,0 4-12,1 3-15,4 6-17,2 0-12,4 0-35,4 9-104,2 1-56,4 1-175</inkml:trace>
  <inkml:trace contextRef="#ctx0" brushRef="#br0" timeOffset="698917.6816">4177 6806 902,'0'0'126,"0"0"-41,0 0 79,0 0-36,70-29 12,-38 11-70,3-3-35,1 0 0,4-4-11,4-2-7,2-2-6,3-1 2,-1 0-4,-4 3-1,-6 5 2,-10 6-7,-11 5 5,-3 6-7,-10 3-2,-4 2-3,0 0-33,0 1-30,-2 12-52,-18 7-113,-3 0-137,-9 4-504</inkml:trace>
  <inkml:trace contextRef="#ctx0" brushRef="#br0" timeOffset="699244.6149">4316 6821 1240,'0'0'177,"67"-42"-159,-30 22 117,-1 3-33,3 0-29,-2 5-30,-3 1-32,-3 1-7,0 1-4,-3-3-9,-4 1-27,-4-1-22,-4 3-38,-5 1-94,-4 2-44,-2 1-17,-1 1-58,0 2 137,-3 0 80,-1 0 40,0 0-19,0 1-8,0 1-75</inkml:trace>
  <inkml:trace contextRef="#ctx0" brushRef="#br0" timeOffset="699567.5416">4713 6615 0,'0'0'32,"0"0"-13,0 0-15,0 0-2,0 0 1,0 0-2,2-6 0,-2 4-1,0 1 1,0 0-1,1 0-15,-1-1-8,0 1-2</inkml:trace>
  <inkml:trace contextRef="#ctx0" brushRef="#br0" timeOffset="700652.8488">4366 6339 995,'0'0'27,"0"0"-16,0 0-11,0 0 24,0 0 23,0 0-17,3 4-30,-3-1-11,0-3-82,-6 0-152,-1-4-330</inkml:trace>
  <inkml:trace contextRef="#ctx0" brushRef="#br0" timeOffset="702223.8682">1864 3265 427,'0'0'41,"0"0"-22,0 0 57,0 0 55,0 0-12,0 0-51,-2-12-22,0 10 0,2 1 3,-3-1-20,1 2-4,-4-2-5,-2 0-5,-3-1-1,-2 0-12,1 2-1,1 1 6,2-2 2,2 2-5,-3 0 0,-1 0-4,3 0 0,-1 6-1,1 1-4,2 2-1,1 1 1,3-1 3,-1 2 1,3-2-1,0 1 4,0-1-1,0 0 0,0 0-1,0-2 1,3 1 7,1-3-4,5-1 6,1-2 10,3 0 18,8-1 6,1 0-7,3 1-3,-2 2-7,-5 1-2,-1 2-9,-4 3-3,0 0 7,-5 1-2,-4 1-2,-4-2-4,0 1 4,0-1 0,-13-2-7,-4 0-3,-5-3-3,-3-3-3,-5-2-22,-1 0-26,0 0-40,4 0-23,9-5-44,4 1-71,10 0-211</inkml:trace>
  <inkml:trace contextRef="#ctx0" brushRef="#br0" timeOffset="706913.4801">4138 6033 185,'0'0'0,"0"0"-54,-80-18-32</inkml:trace>
  <inkml:trace contextRef="#ctx0" brushRef="#br0" timeOffset="712468.9125">6439 4091 810,'0'0'70,"0"0"-40,0 0 82,0 0 12,0 0 7,0 0-41,0 0-35,-14 8-29,25 26 28,3 8 14,4 7-35,0-2-3,1-2-5,-2 1-12,-3-5-6,0-4-7,-2-4 0,-5-10 2,-1-6-2,-1-9-17,-4-8-24,0 0-6,-1-14-7,0-15-15,0-9-36,0-5 38,-7-2 34,-4 0-18,-3 0 1,-2 3 44,-3 2-2,0 4-3,0 5 9,3 4-1,3 5 3,1 4 4,3 6 4,0 4 3,2 3 7,2 1 7,3 2 15,2 1 16,0 0 7,9-3-13,23-5-3,25-6-3,34-8 8,25-9 2,23-6-14,9-1-2,-3 1-3,-5 4-4,-11 3-5,-10 4-2,-8 2-6,-13 5-4,-14 4-7,-16 4-5,-13 7 5,-19 3-7,-13 2-2,-13 0-2,-6 0-9,-4 0 3,0 0 6,0 0 4,0-2 3,0 1-1,0 1 3,0-2-3,0 2-2,-2 0-2,1 0-4,-1 0-4,-3 0 4,-1 16-1,-1 9 5,2 11 2,4 12 8,1 4-1,0 8 2,11 2-2,-3-2-3,-1 0-2,-2-7 2,-4-5-4,0-7 2,-1-12-1,0-10 0,0-8 0,0-5-1,0-4 3,0-2-1,0 0 3,-2 0-3,-18 0 3,-21 0-2,-23 3-3,-30 6-2,-24 4 1,-23 6-2,-11 8 2,-8 7 1,10 9 5,14 1-5,17-2-4,24-8-1,22-7 3,17-6 2,15-6 0,11-4 1,11-4-2,6-3 3,6-1-1,5-3 0,2 0-1,0 0 0,0 2-3,0-1-3,0-1-3,4 0 0,-3 0-1,1 0 1,2 0-2,-2 0 3,3 0 2,-1 0 1,-2 0 2,0 0 3,-1 0-1,1 0 1,-2 0-1,0 0-2,2-1-4,1-1-7,2-2-10,1-2-27,3-1-42,3-3-95,6-3-106,7-4-189</inkml:trace>
  <inkml:trace contextRef="#ctx0" brushRef="#br0" timeOffset="715010.7284">8084 3394 198,'0'0'134,"0"0"-63,0 0 45,0 0 10,0 0-14,0 0-30,-45-32-16,29 27-11,-3 1-18,-6 1-3,-2 3 6,-3 0 0,2 0 24,-1 0-7,0 0-16,2 0-2,0 0-8,1 3-11,1 4-6,-4 2-2,3 1-2,2 4 6,-1 2 7,1 2-2,0 2-2,3 5 4,1 4 1,1 8-7,2 3 5,3 5-9,0 3-1,7-2 7,0 2-5,1-1-2,3 0 4,3 0-7,0-3 2,0 1 1,4-1-2,8 1 4,2-1-3,1 2 1,3-1-6,1 1-1,2-2 3,1 0-5,1-5-1,-2 2 1,1-6 2,2-3 10,0-2-10,3-5 10,-1-4-4,1-3-1,0-4 10,-2-4-13,0-1 2,0-6-3,2-3 0,2 0 0,4-4-1,5-12 2,-2-6-3,1-6 0,-2-9 0,-2-8-1,-3-4-1,0-5-2,0-5 4,-3 0 1,-4-2-4,-7 1 1,-7 1 1,-5 1 1,-4-1 4,0-4-5,-4 0 2,-7 0-4,-3-4 0,-4-1 0,-1 3 0,-6 3-2,1 7 1,0 10-1,1 8 1,1 5 0,-1 5-1,0 5 1,-3 3 0,-4 7-1,-2 2-4,-3 4-1,1 6-4,-1 0 2,0 0 0,-2 13 2,2 5 2,0 3 0,1 7 1,-1 4 0,2 3 3,0 2-3,4 3 2,3 1 1,2 3 2,7 3-2,4 1 0,4 3-1,4 2 0,5 5 1,0 4 0,5 5 0,9 0 2,4-4-2,3 1 4,6-4-1,1-4-2,3-4 2,0-1 1,0-3 3,0-2-1,-3-1-2,-3-4-2,2-3 1,-4-5-2,0-8 2,1-4 0,2-6 4,3-3 2,1-1-6,-2-5 8,-2-3-5,-5-3-1,0 0 2,-1 0-3,3-13-2,1-6 0,4-6 3,2-3-5,3-5 2,-3-2 0,0-2 0,-7-1 1,-4-3 1,-5-2 6,-4-5-4,-6-8-5,-4-8 0,0-8-1,-2-7 0,-10-2 0,1 1 1,-4 4 1,3 7-2,-6 2 1,-3 0-1,-8 2-4,-7 2 4,-10 2-1,-8 3-4,-8 7 5,2 8-11,3 12-1,12 15 4,4 10-2,5 6 3,-5 3-1,-2 17 2,-1 12 0,1 10 3,3 14 2,5 14-7,5 13 7,12 5 1,7 5-1,9-3 0,2-5 1,9 0 0,11-4 1,5-2-1,2-2 0,0-7 1,1-1 1,0-5-2,1-7 3,1-5 0,2-8 2,0-7 2,3-6 0,2-6 1,6-4 3,8-6-4,1-6-2,3-6 8,-6-3-9,-5-3 3,-6-12-6,1-3 3,0-8 1,-1-6 0,-3-6-1,-2-12-2,-3-7-2,-5-7 5,-4-9-1,-5-8 0,-7-10-4,-7-10 1,-2-7-1,-9 4 0,-12 8 0,-5 15-1,-2 17 2,-2 14-1,-1 11 0,-4 9-3,1 9-2,-3 5-11,-1 6-12,4 4-15,0 6-13,1 0-17,1 7-8,1 7-19,2 5-75,4 2-79,8-2-85,9 0-202</inkml:trace>
  <inkml:trace contextRef="#ctx0" brushRef="#br0" timeOffset="719959.512">7795 3265 890,'0'0'11,"0"0"-9,0 0 22,-21-58 52,15 35-5,1-5-42,-2-6-20,-1-6 2,-2-2 24,-1 1 17,-2-1-25,-1 2 1,0 4-12,0 1-12,-2 3 16,3 3-16,1 5 1,2 7 3,2 7 0,4 6 1,3 3-6,1 1-1,0 0-2,0 0-9,0 0-3,5 1 12,6 3 4,3-2 4,11-2 7,11 0 2,10-9-7,15-4 2,13-2-4,11 2 5,5-1 3,1 2 2,-7 3-9,-7-1 11,-9 1 6,-3 0-7,-11 1 0,-7 2-9,-8 0-4,-7 3-3,-3-3-3,-3 2 0,0-1 2,-3 0-2,-4 1 0,-5 1-1,-6 0 1,-1 2-1,-7 1 2,0 0-1,0 0 0,0 0-1,0 0 1,0 0 3,0 0 0,0 0-1,0 0-2,0 0-1,0 0 0,0 0-3,2 11-4,3 6 8,4 4 7,-1 3 2,0 3 2,3 3-5,-1 3 2,5 5 2,4 8-1,5 4 0,6 8 5,0 1 1,0 1-4,-3-2-1,-6-4-3,-4 0 2,-1-3-1,-2 2 0,1-3 1,-1-2 0,-2-4-2,0-5-5,-4-2 3,-1-6-2,-1-8-2,-2-7-1,-2-7 2,-1-3-1,0-6 0,-1 0 1,0 0 2,0 0 3,0 0 0,0 0-2,0 0-5,0 0-1,0 0-1,0 0-1,0 0-2,0 0 1,0 0 1,0 0 0,0 0 2,0 0 0,0 0 0,0 0-4,0 0 3,-2 0-2,-4-3 0,-6-4-2,-4-1-1,-8-1-1,-7 0-2,-3 3 2,-9 0-5,-3 6-3,6 0 7,5 0-3,10 0 5,10 0-2,7 0-5,3 0 1,3 0 1,-1 0 3,2 0-2,-1 0 1,-1 0-1,1 0 1,0 0 5,2 0 1,0 0 4,0 0 1,0 0-1,0 0 1,0 0 1,0 0 0,0 3 1,0 2-3,0 9 4,0 9-4,7 12 16,7 8-1,1 4 3,3 3 5,1 1-12,-2 1 0,0 1-3,-1-4-5,-1-3-2,1-8-1,-4-5 2,-1-7-2,-2-9-1,-5-6-8,0-6-7,-2-5-7,0 0-18,2-18-21,-1-9-96,-1-9-43,-2-8 31,0-6-18,0-7-48,-5-5-3,-3 0-61</inkml:trace>
  <inkml:trace contextRef="#ctx0" brushRef="#br0" timeOffset="720479.0481">8962 3658 195,'0'0'202,"-1"-62"-77,0 45-17,-1 10 20,2 3-46,0 4-17,0-2-17,0 0-8,16 1 7,9 0-13,5 1 30,3 0 10,0 0-12,0 0-13,-1 0-17,-2 0-6,-3-3-7,-6 0-9,-7 1 5,-8-1-5,-2 3-1,-3-4 11,-1 2 0,0 2-2,0 0-3,0 0-7,0 9-8,2 19 0,7 13 20,2 10 5,1 5 3,1 4-10,1-1 9,-2-2-14,3-3-4,-1-6 0,0-4-3,0-6-5,-3-4 0,-4-5 0,-1-6 1,-2-6-1,-3-3 1,-1-6 1,0-3-1,0-1 1,0-4-2,0 0-1,0 0 2,-11 0 0,-8 0 0,-10 0 1,-6 0-3,-6-5-2,-6-5-4,1 1-2,0-5-19,1 4-20,11 3-17,4 1-21,5 4-9,6 1 0,6 1-43,6-1-9,6-1-69,1 0-111</inkml:trace>
  <inkml:trace contextRef="#ctx0" brushRef="#br0" timeOffset="721303.1891">8930 4086 50,'0'0'114,"0"0"-28,0 0 8,0 0 2,0 0-21,0 0-25,19-9-9,-17 9-15,-2 0-14,2 0-5,-1 0 7,3 3-1,-2 0-3,0 0 18,5 1-4,0-3-2,0 0-9,2 0-12,-2-1 6,2 1-7,-2 1 3,0 0-2,0 0 1,-1 4 4,-1 1 11,-1 3-7,0-2-2,-1 2 0,1-2 2,-1 0 15,2 0 1,1 2-3,4 1 19,3 2 8,1 1-7,1 1-11,-1 2 6,-3 0 2,-3-1-4,-2-1-4,-4 1-6,1 0-3,-3 1-4,0 0-7,0 1 9,0 1-2,0 3-6,0-2 5,0 3-1,0-1-9,0-1-1,0 2-7,0-3 20,5 3-8,3-3-9,-1-2 4,0-4 2,-2-4-5,-2-3 14,-1-3-12,-2-1-3,0-3 0,0 1 9,-1 1 4,-12 2-10,-8 2-2,-8 1 3,-14 1-4,-12-2 0,-13 1-3,-8-1-3,-5-2-7,0 2-10,0-1 0,6 3-9,2-1-7,7 1-1,6 0-18,6 1-12,8-3-11,10-2-4,14 0-9,7-3 12,7 1-77,5-2-33,3 0 41,0 0-25,0 0-9</inkml:trace>
  <inkml:trace contextRef="#ctx0" brushRef="#br0" timeOffset="724148.944">7481 3863 182,'57'61'0</inkml:trace>
  <inkml:trace contextRef="#ctx0" brushRef="#br0" timeOffset="726825.2699">1857 4775 607,'0'0'6,"0"0"-6,0 0 16,0 0 28,0 0-24,0 0-9,-6 0-22,-19 20-8,-5 2 17,1 1-15,2-1 17,3-4 0,8-6 3,5-5 11,6-5 47,5-2 34,0-2 13,14-13-37,11-6-35,7-6-1,2-3-1,0 5 5,-4 3-22,-8 6-12,-5 7-3,-8 5-2,-5 4-2,-4 0-22,0 11-43,-13 11 38,-8 5 15,-7 4-8,0-4 9,5-7 11,5-6 4,8-6 3,6-8 14,4 0 36,0-2 4,11-17-14,16-10-43,15-9 3,6-2-5,4 5-11,-2 4-111,-7 7-161,-9 3-216</inkml:trace>
  <inkml:trace contextRef="#ctx0" brushRef="#br0" timeOffset="731336.618">3571 4605 572,'0'0'70,"0"0"-64,0 0 63,68-58 57,-43 34-8,10 0-53,7-4-7,7-5 6,8 1 9,-1-3-30,4 2 0,-6 4-18,-6 3 3,-5 5-12,-8 6-2,-9 6-5,-12 3-8,-7 4-1,-7 2 0,0 0 0,-7 1-15,-15 13 8,-15 6 7,-11 3-6,1 3-12,0-2 3,2 2 10,0 2 2,0 3 2,1-1 0,6 0 1,3-4 0,12-8 6,8-9-1,8-5 13,7-4 3,0 0 9,14-10-1,13-14 0,12-7-16,11-6 6,2 2 2,-2 6 2,-9 2-10,-4 6-8,-10 5-4,-9 6 2,-7 3 1,-7 7-4,-4 0-2,0 0-10,-6 5-8,-12 12 10,-12 6 8,-8 5 2,-4 2-3,0 1 3,-2 3 0,5-1-2,5 0 2,7-5 0,8-11 7,11-9 2,7-8 4,1 0 6,0-2 7,14-13-9,7-5-10,6-5 0,5-2-3,-3 3 0,-3 4-3,-3 6 3,-7 2-3,-3 5-1,-6 3-1,-2 2 1,-4 2-3,-1 0-3,0 0 3,0 0-6,0 0-2,0 0 4,0 0 0,0 0 3,0 0 3,0 0 1,0 0-1,0 0-2,0 0-1,0 0 2,0 0-6,0 0 0,0 0 2,0 0 4,0 0 2,0 0 0,0 0 0,0 0 0,-1 0 0,1 0 1,0 0 1,0 0-2,0 0 1,-1 0-1,1 0 0,0 0 0,0 0 0,0 0 0,0 0-2,-2 0 2,2 0-5,0 0 5,0 0-5,0 1-2,-2 1 3,1-1-3,1 1 2,-1-1 3,1 0 0,-3 1-1,3-2 1,0 1 2,-2-1 0,2 0-1,0 0 1,0 0 0,0 0 0,0 2 0,0-2 1,0 0-1,0 0 0,0 0 0,0 0 0,0 0-2,0 2 2,0-2 0,0 0 1,0 0-1,0 0-1,-2 0 1,2 0-1,0 0 1,0 0-2,0 0 2,0 0 3,0 0-3,0 0 0,0 0-3,0 0 6,0 0-5,0 0 4,0 1-2,0-1 0,0 0 0,0 0 0,0 0 0,0 0 0,0 1 0,0-1 1,0 0-1,0 2 0,-3-2-1,3 0 1,-2 0 0,2 2-1,0 0-11,-2 0-28,0-1-13,-1 3-20,-2 2-66,-1 0-21,-3 0-58,2-2-66,1-3-104</inkml:trace>
  <inkml:trace contextRef="#ctx0" brushRef="#br0" timeOffset="733438.4222">9248 3863 491,'0'0'54,"0"0"-53,0 0 18,0 0 75,0 0 2,0 0-45,0 0-31,32-26 32,-17 17 27,4 0 11,2-2-22,3-1 14,-2 2-15,-1 0-14,-3 1-3,-4 3-10,-3 2-17,-7 2-7,1 1-10,-4 1-3,-1-1-3,0 1-1,0 0 1,0 0 2,0 0-1,0 0 0,3-1-1,-1 1 3,-1-2-3,1 2 0,0-2 0,-2 2 0,0 0-3,0 0-6,0 0 6,0 0-4,0 0 5,0 0-3,0 0 3,0 0-2,1 0 3,-1 0-1,0 0-8,0 0 3,0 0-6,0 0-4,0 0-23,0 0-42,0 0-71,0-2-40,-5 0-190</inkml:trace>
  <inkml:trace contextRef="#ctx0" brushRef="#br0" timeOffset="736879.7703">4254 6736 294,'0'0'90,"0"0"-85,0 0 9,0 0 45,0 0 18,0 0 7,2-2-18,4-4 0,4-5 6,6-3 1,4-4-27,5-4 1,3-2 2,1-1-19,6 0-6,-5 0-5,-3 4-3,-5 4-3,-10 5 1,-5 8-3,-5 4-11,-2 0-8,-2 6-17,-17 13 21,-5 8 0,-7 5-9,2 1-17,2-4 15,7-2 6,3-8 5,6-4 4,7-7 1,3-5 0,1-3 2,0 0 30,8-13 14,7-5-25,6-6-19,1 1 1,-1-1-1,1 4-3,-3 2-8,-4 6-21,-5 4-3,-6 4-4,-1 4 4,-3 0-57,0 0-37,0 0 65,0 7 15,-7 0-33,0 1-18,0-3 25,2-1 19,0 0 46,2 1 7,-2 1 6,0 3-3,1-2 14,-1 0 4,3-1 8,0-2-7,2-3 1,0-1 1,0 0-2,2 0 21,5 0-14,2-7-13,3-1-9,-2-1-3,0 1 2,-2 0-4,-3 3-2,0 1-3,-3 3-29,-2 1-13,0 0-5,0 0-48,0 0-34,0 0-3,0 0-9</inkml:trace>
  <inkml:trace contextRef="#ctx0" brushRef="#br0" timeOffset="742610.683">6134 1976 331,'0'0'44,"18"-62"-44,-4 36-51,-3 2 31,-1 4 20,-4 1 21,-4 4 6,-2 1 42,0 1-45,0 3 18,-7 2 29,0 2-1,-1-1-14,-4 2-33,1 1-8,-3-1 7,-4 4-5,-1-1 32,-5 0-26,-4 2 7,-2 0-7,-6 0-11,-2 2-7,1 8 0,-1-4-2,8 1 4,2-1 0,5 0-5,4 1-1,2-1 0,4 0-1,-1 2 1,-2-1 0,5 1 1,1-3-2,2 3-1,1-3 1,0 1 0,0 0 0,0 0 0,0 3 3,-2 0-3,1-1 0,1-1-2,4 0-26,1-1-52,2-2-53,0 1-25,12-3-30</inkml:trace>
  <inkml:trace contextRef="#ctx0" brushRef="#br0" timeOffset="743771.9372">1878 8223 379,'0'0'310,"0"0"-259,-61 0 11,56 0 84,2 0-14,3 0-21,0 0-34,14 4-35,23 5 1,20 4 56,22 0-4,17-2-40,7-2-8,-1-3-3,-9 0-3,-11-1-19,-18 3-2,-12 0-17,-11 2-1,-14-1-4,-8 0 2,-10-3-1,-5-1-13,-4-2-20,0 0-19,-13 1-2,-13 0-7,-10 0-37,-8 2-26,-5 0-49,-8 2-4,-5 0-61,-6 4-17,-3 0-54</inkml:trace>
  <inkml:trace contextRef="#ctx0" brushRef="#br0" timeOffset="744075.6992">1812 8523 369,'0'0'179,"0"0"-23,-62 5 26,58-4-29,2-1 7,2 0-25,2 1-37,21 2-38,17 3 13,18-1 21,10-2-33,7-3-24,0 0 9,-2 0-11,-7 0-3,-7 0-6,-7 0-10,-15 0-12,-10 0-4,-13 0-4,-7 0-4,-5 0-29,-2 0-23,0 0 4,0 0-3,-7-2-32,-7-7-61,-4-6-43,0-5-42,0-7-152,-1-8-239</inkml:trace>
  <inkml:trace contextRef="#ctx0" brushRef="#br0" timeOffset="744762.6971">2179 8136 856,'0'0'178,"0"0"-127,0 0 100,0 0-32,0 0-25,0 0-8,100-1-2,-55 19-21,0 2-3,-1 3-14,-5 2-11,-8 3-7,-3 5-6,-8 3 0,-8 3-5,-7-1-8,-5 1 3,0-4 6,-14 0-9,-5-4 3,-2-1-1,-6-1-1,-4-3-4,-2-2 0,0-3-2,5-5-3,6-3 0,5-4 1,7-4 0,4-2-2,2-2-2,4-1 1,0 0-1,0 0-2,0 0-1,0 0 0,0 0-2,0 0-3,0 0 7,0 0-3,0 0 3,0 0 0,0 0 0,0 0 0,0 0 2,0 0 0,0 0 0,0 0 1,0 0 0,0 0 0,0 0 0,0 0-1,0 0 2,0 0-2,0 0 1,0 0-1,0 0-1,0 0 1,0 0 0,0 0-1,0 0-3,0 0 0,0 0 3,0 0-9,0 0-5,0 0-6,0 0-3,0 0-6,0 0 0,0 0 1,0 0-2,0 0-9,0 0-10,0 1-14,0 0-17,-4 0-12,-3-1-37,4 0-95,2 0-135,1-8-195</inkml:trace>
  <inkml:trace contextRef="#ctx0" brushRef="#br0" timeOffset="745663.2385">2099 8073 972,'0'0'88,"0"0"-62,-96-38 151,37 29-40,-12 2-2,-10 1-50,-9 2-28,-4-2-15,-9-7 4,-11-4-6,-4-6-3,-6-5-24,4 0 0,11 3-9,11 4 4,14 6-1,14 5-1,15 2-2,14 3-1,11-1-2,9 3 0,8 0-1,8 3-10,5 0-12,0 0-34,3 0-27,14 0-32,11 7-86,15 7 46,7 5-122,5 3-146</inkml:trace>
  <inkml:trace contextRef="#ctx0" brushRef="#br0" timeOffset="746059.6671">1836 8296 962,'0'0'54,"0"0"-50,0 0 163,0 0 32,0 0-33,-63 0-98,11 4-32,-5 1 11,-7 3 0,-6-1-7,-12 3-3,-14 0 0,-13 3-14,-7 2-11,-4-1-2,6-2 5,7-1-7,15-4 8,15-3-4,18 0-6,16-4-2,15 0-3,10 0 0,11 0-1,6 0-19,1 0-28,0 0-25,7-6-20,12-3-10,7-4-99,5 3-28,1 1-126,-2 0-132</inkml:trace>
  <inkml:trace contextRef="#ctx0" brushRef="#br0" timeOffset="746562.6757">1188 7810 752,'0'0'136,"0"0"-107,0 0 130,0 0 9,0 0-30,0 0-44,-20-35-41,9 35-21,-1 0-8,-4 7-9,-4 6-4,-2 4-1,-2 0 0,1 2-5,1-4-5,1-1 7,5-1-6,-2 1 6,4 1-3,-1 3 0,1 2-1,2 2 4,4 5-2,3 7 2,5 6 2,0 7 1,14 7 2,1 1 3,4 3-9,-1-2 10,1-1-11,1-6-2,2-4-3,4-3-11,3-4-21,7-4-20,3 0 0,5-5-52,10 2-42,7-6-129,5-9-251</inkml:trace>
  <inkml:trace contextRef="#ctx0" brushRef="#br0" timeOffset="747617.274">2372 8385 29,'0'0'6,"0"0"10,0 0 37,0 0 22,0 0-51,0 0-24,-7-43-18,-7 39 9,3 2-10,-3-2-18,3 0-83</inkml:trace>
  <inkml:trace contextRef="#ctx0" brushRef="#br0" timeOffset="749000.6001">1542 7802 163,'0'0'43,"0"0"6,0 0 39,0 0 19,0 0 65,0 0 35,4 0-43,-27 0-45,-11-1-55,-9 0 2,-10 1 1,-10 0-23,-1 2-11,-5 9-7,-1 8-2,-5 4-2,-3 8-2,-8 4 5,2 1-4,8-5-2,10-4 3,17-9-14,15-5-6,13-3-2,7-5 0,10 0-12,1-1-22,3 2-14,0 2-26,5 3 2,11-1-56,5 0-84,4 0-41,2 1 47,2 5 30,-1 3-6,-1 2 68</inkml:trace>
  <inkml:trace contextRef="#ctx0" brushRef="#br0" timeOffset="749266.5381">807 8272 112,'0'0'95,"0"0"-13,0 0-20,0 0-10,0 0 27,0 0-27,22 20-17,-11-9 44,3 0-15,2 0-35,4 2-6,6-2 5,3 0-28,8 0-7,3-1-114,1-3-98</inkml:trace>
  <inkml:trace contextRef="#ctx0" brushRef="#br0" timeOffset="775459.6503">3498 4709 592,'0'0'184,"0"0"-184,0 0 0,0 62 72,0-31-3,0 3-28,4-1-21,1 1-18,0-4-1,-2-4-1,-2-6-12,-1-6-37,0-6-62,0-6-87,-2-2-41</inkml:trace>
  <inkml:trace contextRef="#ctx0" brushRef="#br0" timeOffset="776005.6859">3414 4765 394,'0'0'45,"0"0"-1,-7-69 76,7 53 24,3 2-38,8 4-37,3 3-28,4 3 15,7 4-30,2 1-4,1 12-6,-4 6-6,-3 2-4,-10 3-6,-6 3-2,-5 0 1,0-2-26,-11-1-39,-8-6-24,2-5-47,-2-9-29,8-4 25,4-6 41,6-12 94,1-5 6,3-2 87,8-2-9,7 2 26,-2 4-11,3 5-5,1 5-26,3 8-17,2 3-19,0 0-3,0 10-7,-3 4-6,-5 7-7,-6 0-3,-7 2-1,-4-2-22,0-4-16,0-4 1,-8-6-64,1-6 53,0-1 49,3-6 26,3-11 20,1-4 53,0-4-30,6 3-9,7-2 0,1 4-9,1 5-10,3 3-25,-2 6-11,-2 4-5,-1 2-7,-1 0-5,-3 8-50,-4 6-9,-3 2-18,-2 0-50,0-3-69,0-5-31,-7-6-52</inkml:trace>
  <inkml:trace contextRef="#ctx0" brushRef="#br0" timeOffset="776262.1075">3851 4643 328,'0'0'9,"0"0"-9,0 0-28,0 0-158</inkml:trace>
  <inkml:trace contextRef="#ctx0" brushRef="#br0" timeOffset="776647.814">3453 5017 235,'0'0'178,"30"76"-178,6-60-50,7-16 50,8-5 61,5-18-19,2-9-42,0-5-14,-8-2 10,-3-4-9,-8-3-62,-9-2-134</inkml:trace>
  <inkml:trace contextRef="#ctx0" brushRef="#br0" timeOffset="781705.1606">3483 5562 66,'0'0'0,"0"0"-35,0 57 32,0-39 3,0-3 0,0 0 57,0-4-18,0-4 66,0 0-29,0 0 14,0-4 17,0 0 23,0-2-9,0-1-11,9 0 5,9-1-8,11-16-4,12-6-20,9-10-31,5 1-17,-5 1-3,-3 4 1,-10 7 9,-12 6-20,-9 5-14,-9 6-5,-5 1-3,-2 2-3,0 0-31,-2 8-27,-17 10 11,-10 7 28,-7 4 12,-3 2-11,5-2 2,6-6 18,8-9 1,9-5 2,7-7 5,4-2 23,0-1 48,8-13-11,11-6-32,6-6-12,4 1 13,3 1-7,-2 4-17,-4 6-12,-7 7-2,-7 4-14,-10 3-49,-2 5-75,-5 12-48,-15 4 4,-5 0-9,-5-2-29,8-5 51,5-9 14,8-5 157,4 0 31,4-9 110,1-4-50,0-1-11,0 1-80,0 1-13,0 2-61,2 3-121</inkml:trace>
  <inkml:trace contextRef="#ctx0" brushRef="#br0" timeOffset="785335.0248">2133 8214 752,'0'0'360,"-68"-54"-350,24 29 2,-10 4 34,-12 3 8,-16 6-9,-11 5-24,-12 7-12,-7 0 1,1 8-6,8 11-4,12-1 0,19 2-4,15-2-4,13-1-12,17-5-19,13-3-35,14-1-33,0-1-91,30 0 2,11 2 40,14 0-56</inkml:trace>
  <inkml:trace contextRef="#ctx0" brushRef="#br0" timeOffset="785627.8104">2092 8483 778,'0'0'8,"0"0"-2,0 0 102,0 0 81,-86 0-69,21 0-47,-12 0-18,-7 0-14,-9 0-15,-12 0-11,-11 0 0,-7 0-15,3 0 0,13 0-29,22 0 3,29 0-11,21 2-27,19 1-80,14-2-53,2 0-17,23-1 5,8 0 58</inkml:trace>
  <inkml:trace contextRef="#ctx0" brushRef="#br0" timeOffset="788223.1938">1045 8843 299,'0'0'28,"0"0"-23,0 0 16,0 0 4,0 0-12,0 0-4,-4 0-2,3 0 3,-1 0-5,0 0 3,2 0-1,0 0-4,0 0-3,0 0-11,0 0-1,0 0-9,0 3-11,0 2 2,0-1-28,0 0 12,0-3-10,0 0 2,0-1 9,0 0 0,0 1 29,0-1 7</inkml:trace>
  <inkml:trace contextRef="#ctx0" brushRef="#br0" timeOffset="801466.011">15255 8209 1068,'0'0'64,"0"0"-8,0 0 9,0 0-46,0 0 58,25 71-3,-11-28-40,-2 1-20,-5-1-10,-4-4 0,0-3 0,-1-7-4,-2-10-24,0-8-35,0-7-30,0-4-55,0-7 45,-2-17 11,-11-10 16,-5-12 72,-2-5 21,-1-2 32,3 2 11,9 5 48,7 8-13,2 13-9,1 10-6,14 10-28,8 5-37,7 11-13,2 14 7,1 5 0,-4 3-7,1 4 0,-1-3-4,2-2 2,4-4 1,-1-6-4,0-7-1,-1-6 3,-5-6-2,-3-3 1,-7 0 11,-5-12 10,-4-10 11,-4-11-10,-5-9-9,0-8 3,-2-6-6,-12-1-3,-2 5-3,2 6-1,2 14-4,5 13-1,4 10-5,1 9-27,2 2-63,0 20-170,0 5-129</inkml:trace>
  <inkml:trace contextRef="#ctx0" brushRef="#br0" timeOffset="802573.2661">16097 8506 783,'0'0'188,"0"0"-164,0 0 2,0 0 35,-4-59 22,-6 57-26,-4 0-54,-6 2-3,-3 0-9,-3 6 2,0 6-10,3 1-4,3 0 3,6-3 11,7 0 6,7-3 1,2 2 0,20 0 16,10 3 44,5 2-3,0-1-1,-5 3-11,-7 2-24,-7 2 19,-5 0-25,-6 2-6,-7-1-4,0-2-4,-11-4-2,-10-1-1,-8-8-23,-4-4-27,-1-2-10,1-11-26,5-10-32,6-5-54,8-1-53,7 0-44</inkml:trace>
  <inkml:trace contextRef="#ctx0" brushRef="#br0" timeOffset="803316.1433">16461 8098 896,'0'0'23,"0"0"-23,0 0-22,0 0 22,-60 24 11,37-4-4,1 1-7,2-2-21,3 0 4,2-3 17,3-4 0,3-3 0,6-3 7,1-5 17,2-1 9,0 1 20,0-1-7,0 0-12,0 2-9,0-2-11,0 4-12,1 2 2,5 1-1,1 3 0,0 0 3,0-1 7,0 0 6,-1-1 4,0-1-6,-2-2 4,0 0-10,-3-3-4,0 0-3,-1-2-2,0 0 1,0 1-3,0-1 2,0 0 2,0 1 2,1 1-6,1 2 6,5 3-6,0 0 3,1 2 4,-1-1-6,0 0 0,-2-2 0,-1 0 0,0-2-1,-1-1 0,1-1 0,1 1 1,3 1-1,5 3 1,1-1 1,1 0-1,-1 0-1,-2-2-10,-3-1 3,-5 0-42,0 0-28,-3-3-13,3 0-19,1 0-24,6 0-36,3-9-22,1-2-102</inkml:trace>
  <inkml:trace contextRef="#ctx0" brushRef="#br0" timeOffset="804075.1294">16823 8129 355,'0'0'65,"0"0"-50,0 0 61,0 0 63,0 0 4,0 0-42,-24-2-24,23 15 3,1 2-11,0 1-7,0 0-25,0 1-8,0 0-10,0 3-4,2-1-11,4 1-1,0-2-3,0-2 0,1-2-5,-3-4-15,0-3-5,-1-2-4,-3-3-8,0-2-4,0 0-4,0 0 2,0-9-35,0-4-32,0-2 37,-2-2-10,-1 1 0,-3 1 18,1 2 31,0 0 15,1 1-4,0 3 20,3 0 3,0 2 6,1 1 1,0 0 0,0 1 3,-1 0 9,1 0 6,-2 1 16,2-1 10,0 2-18,0 0-4,0 1-16,0-2-2,0 2-4,0 1-2,0 0-5,0 1 0,0 0 0,0 0-1,-1 0-12,1 0-14,0 0-27,0-1-56,0 0-121</inkml:trace>
  <inkml:trace contextRef="#ctx0" brushRef="#br0" timeOffset="804854.4343">16178 8022 795,'0'0'99,"0"0"-72,0 0 73,0 0 22,0 0-25,64 17 0,-13 5-16,3 1-24,-2 1-20,-4-3 20,-3-2-27,-3-3 9,-6-4-21,-5-1-7,-6-4 0,-6-1 3,-8-2-5,-6-3 0,-5 0-5,0 0 3,0 3-2,-13 3 0,-13 6 0,-12 4 12,-8 5-2,-4 0-4,0 2-8,4-2-3,5 0 0,9-4-2,10-4-2,8-5-4,7-3-15,5-5-12,2-1-14,0 0-38,0-1-23,7-11-82,7-4-111,3-6-86,-1 1-56</inkml:trace>
  <inkml:trace contextRef="#ctx0" brushRef="#br0" timeOffset="805251.9552">16181 8028 488,'0'0'557,"0"0"-538,0 0 36,102 36 120,-47-15-56,4 3-28,0-2-35,-4-2-19,-7-2-13,-8-4 10,-8-1-21,-9-5-2,-7-1-3,-9-4 2,-4 0-7,-3 0 3,-3 6 0,-21 4 1,-18 8 15,-13 5-3,-11-1-2,-2 1-9,2 1-3,0 1-5,9 0-2,10-4 1,12-7 0,15-6-1,13-7-20,7-4-11,0 0 0,18-7-8,16-9-63,7-3-34,8 0-47,0 0-68,-1 2-146,1-1-140</inkml:trace>
  <inkml:trace contextRef="#ctx0" brushRef="#br0" timeOffset="805965.6908">16933 8037 518,'0'0'74,"0"0"-64,0 0 105,0 0 48,-66-10 13,58 10-28,3 1-36,5 18-27,0 14 4,1 12 18,11 11-37,0 1-30,0-1-18,-1-5 12,-1-4-16,1-9-15,-2-5-2,0-7-1,-2-8-1,-1-8-6,-3-4-9,-1-6-1,-2 0 6,0-2 1,0-16-3,0-10-16,-2-6 5,-7-6 0,-1-4-8,-3-4-13,-1 1 25,2 3 19,2 2 2,3 3 1,2 7 8,3 7 12,1 9 14,1 6-2,0 4-5,0 5-8,0 1 1,8 2-10,16 16-6,8 11 16,5 4 6,1 7-7,-1 0 3,0 2 3,-1-2-6,-5-3-10,-3-2 0,-4-7-6,-3-7-2,-5-8 0,-6-6 4,-3-4-6,-3-3 8,0-6 5,1-18 16,1-13-14,-3-13-13,-3-9 4,-3-6-1,-12-2-4,-2 6 0,2 10-2,2 14 0,3 11-1,2 11 1,2 8-11,3 7-29,-2 1-41,2 23-56,1 10-26,2 12-114,9 7-196</inkml:trace>
  <inkml:trace contextRef="#ctx0" brushRef="#br0" timeOffset="806336.5044">17480 8503 1163,'0'0'105,"0"0"-94,0 0 9,0 0 40,0 0-5,0 0-46,-53-54-8,31 54-1,6 0 0,3 0-3,8 11 3,5 4 15,1 3 5,19-1 19,7 2 33,2-4-21,-3-1-2,-1-1-13,-7 0-2,-5 2-11,-6-2-8,-4 1-7,-3 0-7,-1 0 0,-14-1-1,-8-2-9,-3-4-17,-7-2-16,-4-5-15,-3 0-40,-2 0-61,1-6-60,2 3-30,1 0-120,4 1-74</inkml:trace>
  <inkml:trace contextRef="#ctx0" brushRef="#br0" timeOffset="806721.2685">16187 9013 1429,'0'0'35,"100"-29"-22,-9 11 103,21-1-16,17 0-13,11 4-41,-1 0-2,-1 2-9,-10 1-14,-8 5 29,-11 0-23,-15 2-10,-17 2-9,-21 0-5,-21 3-3,-16-2 0,-12 2-16,-7 0-30,0 0-29,-12 0-32,-16 0 10,-10 2-75,-10 7-40,-9 2-62,-4 0-96,-7-2-143</inkml:trace>
  <inkml:trace contextRef="#ctx0" brushRef="#br0" timeOffset="807297.8485">17218 8381 901,'0'0'157,"0"0"-90,0 0 81,0 0-12,78-15-25,-46 38-18,5 10-35,-3 4-13,-5 3-8,-7 0-15,-7 3-8,-8-2-9,-5-3-4,-2-3-1,0-6-1,-12-7 0,-3-7-8,-5-7-6,-4-8 3,-1 0 12,-3-19 1,4-10 3,5-9 2,8-7 2,8-2 8,3-2 0,12 2 11,13 5 2,11 2-12,5 10-3,5 6-13,0 7-1,-4 8-6,-5 9-44,-5 0-33,-2 14-27,-3 6-140,-7 3-167,-7-2-515</inkml:trace>
  <inkml:trace contextRef="#ctx0" brushRef="#br0" timeOffset="807785.8734">17326 8353 454,'0'0'739,"0"0"-686,0 0-8,0 0 75,88 4-17,-48 26-6,-1 8-57,-6 4-16,-8 1-7,-7 2 2,-9 0-14,-6-3-5,-3-3 0,-3-5 0,-13-10-13,-2-8-9,-2-10-1,1-6 10,-1-9 13,2-17 5,2-12 3,6-7 7,8-3 3,2-6 5,11 5-8,12 2-7,7 5-8,7 8-1,-1 8-19,1 11-41,-5 9-90,-5 6-213,-3 0-357</inkml:trace>
  <inkml:trace contextRef="#ctx0" brushRef="#br0" timeOffset="808316.3467">17040 9153 921,'0'0'136,"0"0"-27,0 0 41,104-62-35,-46 34-6,8 1-55,3 2-22,-3 3-11,-7 8-3,-11 3-18,-14 7-2,-12 4-10,-12 0-49,-8 5-60,-2 12-115,-19 5-23,-10-1-164,-8 0-128</inkml:trace>
  <inkml:trace contextRef="#ctx0" brushRef="#br0" timeOffset="808591.3472">17253 9120 618,'0'0'288,"0"0"-160,0 0 53,0 0 0,0 0-49,0 0-67,14-51-51,21 33-14,7 3-2,0 1-23,-1 3-82,-2 4-142,-6 0-91,-5 0-302</inkml:trace>
  <inkml:trace contextRef="#ctx0" brushRef="#br0" timeOffset="833701.9595">16032 9870 327,'0'0'595,"-36"-66"-509,23 42-23,4 10 51,4 8 7,3 6-9,2 8-64,0 20-46,0 12 28,0 8 12,0 1-13,0-2-19,5-5-6,3-7-4,1-5-3,-2-8-9,0-8-89,-3-8-27,-1-6-53,-1-17 57,-2-16-13,0-10 78,0-8 59,0-2 48,-2 3 20,-2 5 25,1 12 9,3 10 6,0 11-31,7 10-37,11 2-19,8 15 1,7 9 16,4 7-13,-2 2-8,-2 2 0,1-1-2,-1-5-5,0-4-2,-1-8-5,-3-5-2,-2-12 4,-5 0-1,-3-16 8,-2-15 11,-6-11 9,-4-9-9,-7-3 2,0-4-6,-9 4-6,-7 6-6,0 6-5,5 15-2,4 9-1,4 15-1,1 4-11,2 26-67,0 13-52,10 10-51,14 2-152,6-3-378</inkml:trace>
  <inkml:trace contextRef="#ctx0" brushRef="#br0" timeOffset="834002.6662">16760 9998 1233,'0'0'39,"0"0"-36,-67-31-3,34 31 0,2 19-1,6 8-3,8 1-2,9-2-1,8-6 0,7-7 7,15-7 4,9-3 65,3-3 35,-2 0-21,-5 0 23,-7 4-68,-9 4-34,-7 7-4,-4 6-4,-19 6-2,-14-2-31,-7-2-78,1-8-55,1-10-72,10-5-112,10-18-33</inkml:trace>
  <inkml:trace contextRef="#ctx0" brushRef="#br0" timeOffset="834429.2291">16988 9671 1041,'0'0'90,"0"0"-81,62-33 89,-18 30-16,8 3 3,2 0-29,-3 7-15,-8 9-15,-11 7 0,-11 5-5,-13 5-12,-8 7-5,-11 4 0,-22 0 4,-11-1-8,-7-3 0,2-8-28,5-10-65,5-7-27,9-15-52,14 0-56,11-23-224</inkml:trace>
  <inkml:trace contextRef="#ctx0" brushRef="#br0" timeOffset="834969.9019">17612 9585 1027,'0'0'102,"0"0"-98,0 0 53,39 71 46,-28-31-35,-4 2-12,-2 0-27,-1-2-27,-2-3 0,-2-7-2,1-4-2,1-11-41,0-6-31,0-9 4,-1 0-14,1-19 71,1-10-3,0-9 13,-3-4 3,0-3 0,-4 4 5,-8 5-4,-1 7 11,2 8 10,4 6-4,4 9 13,3 6-11,0 0 1,10 9-17,14 9 6,9 7 21,3 1-3,0 2-9,-4-2 0,-7-2-3,-4-6-10,-4-4-2,-7-11 1,-1-3 4,-3-2 31,-1-21 23,-2-8-19,-2-9-25,-1-5-6,0-5-2,-7-3-3,-3 2-5,3 4-3,4 14-2,3 12-3,0 15-31,5 6-66,11 18-75,7 13-63,6 9-117</inkml:trace>
  <inkml:trace contextRef="#ctx0" brushRef="#br0" timeOffset="835284.6085">18072 9859 1244,'0'0'98,"0"0"-92,70-31 45,-49 31 14,-3 8 5,0 11-53,-2 5-14,-4 3-3,-5-3 0,-5-3-2,-2-6 0,0-8-3,0-7-2,0 0 7,0-17 19,5-8-15,3-5-3,4-5-1,1 4-1,0 5-12,1 9-62,0 13-112,0 4-164,-1 4-570</inkml:trace>
  <inkml:trace contextRef="#ctx0" brushRef="#br0" timeOffset="835779.3992">16731 10865 1150,'0'0'74,"83"-67"-67,-2 29 50,18-3 3,12-4 18,10 3-11,1 2-39,-9 5-11,-12 7-16,-19 8 0,-25 8-1,-18 9-1,-17 3-15,-17 7-92,-5 11-48,-21 8-89,-22 1-183</inkml:trace>
  <inkml:trace contextRef="#ctx0" brushRef="#br0" timeOffset="836070.3568">17084 10894 194,'0'0'921,"0"0"-861,0 0-21,0 0 94,0 0-15,108-50-24,-33 18-48,10-1-28,2 4-10,-3 5-8,-9 8-6,-8 8-9,-10 7-79,-7 1-100,-12 3-106,-7 5-120</inkml:trace>
  <inkml:trace contextRef="#ctx0" brushRef="#br0" timeOffset="837810.6698">17607 11011 1191,'0'0'100,"0"0"-89,0 0 52,0 0-16,0 0 4,0 0-14,18 51 27,-6-13-43,-1 1-16,-3-1-4,-2-1 1,-3-5-2,-1-10-4,-2-12-40,0-10-36,0-11 40,-1-20 34,-10-11-11,-2-5 15,-2-3 2,0 2 3,-1 6 5,2 9 5,5 10 14,3 10 6,5 9-8,1 4 6,0 3-31,19 17-15,9 7 15,5 7 5,2 1-5,-2-1 4,-2-5-7,-3-5 6,-3-8-3,-3-9 0,-2-7 2,-5-7 3,-1-14 8,-7-9-8,-4-6 3,-3-2 3,0 0 3,0 5 1,-7 5-7,0 9 0,2 9 5,3 4-5,0 6-8,2 6-1,0 13-11,9 10 9,6 4 6,2 1-3,3 2 0,1-3-2,-1-4 2,0-3-2,-1-8-5,-1-9-42,1-6-9,-1-3-10,0-10 18,0-12 16,-2-4 15,-5-1 19,-2 0 2,-6 2 7,-2 6 22,-1 7 5,0 7 0,0 5-11,0 2-25,0 17-5,0 8 5,0 1 4,12 1-2,8-6-2,5-3-2,3-5 2,1-10 2,-4-5-1,-4 0 5,-5-9 1,-6-9 0,-5-1 1,-5-2-3,-2 1 2,-17 0-7,-7 0-4,-3 4-9,1 3-18,1 3-15,6 6 23,6 2 6,7 2 5,4 0 11,4 0-1,0 0-1,12 0 3,10 0 16,10-6 2,8-8-11,5-8 32,0-4-26,0-6 12,-10-1-1,-8-2 6,-10 1 5,-10 4-7,-7 4-9,0 1-3,-13 6-1,-8 3-12,-4 5 0,-1 10-3,4 1-1,3 3 1,5 17 0,6 10 2,8 8 4,0 6 4,13 2-3,7-3 2,1-1-4,0-4-5,1-4-2,1-4 1,-3-7-10,-4-5-33,-3-7-32,-6-5-72,-4-6-17,-3 0-19,0-16 47,-3-4-157,-13-5 121,-3-1 103,-2 0 38,1 1 32,1 2 54,6 4 67,7 5 59,6 3-4,1 0-52,21 3-51,10 0-9,7 2 20,8 2-19,1 2-16,-2 1-9,-5-1 2,-10 2 3,-10 0-22,-7 0-16,-8 3-4,-6 7-3,0 5 0,0 4 11,-1 5-8,1-2 0,0 1-1,3-3 0,11-4-2,3-5-4,0-3 4,-3-4 4,-2-4-2,-5 0-2,-3-3 0,-1-10-1,-3-4-14,0-5 0,0-2 7,0-3 1,2 3 3,9 1 3,5 4 1,3 5 0,3 6 9,1 4 10,2 4-6,2 4-3,2 13-3,-2 3-1,-6 2 1,-5 1-5,-7-2-1,-6-1-1,-3-6 3,0-5-3,0-7 0,0-2 8,0-8 10,-4-12 5,1-6-10,3-5 0,0-2-10,3 1-3,9 3-4,0 5-45,4 7-62,2 7-123,3 4-223</inkml:trace>
  <inkml:trace contextRef="#ctx0" brushRef="#br0" timeOffset="838283.6032">19344 10864 686,'0'0'204,"0"0"-204,0 0 115,-52 53 45,34-28-44,2 1-45,0-1-52,6 0-16,3-4-3,5-5-1,2-5-43,0-4-96,4-6-15,4-1 15,3 0 29,0-12 68,3-3 6,1-2 37,0-2 1,-1 1 6,-1 2 8,-1 3 16,-1 2 37,-3 2-19,0 2 5,-3 2 36,-3 3 7,0 1 10,-2 1-19,0 0-18,0 0-12,0 0-17,0 5-17,0 12-7,-3 7 9,-8 5-21,-9 5 1,-5-1-5,-1 0-1,0-4-14,5-3-67,5-7-38,6-8-91,6-7-54,4-4-105</inkml:trace>
  <inkml:trace contextRef="#ctx0" brushRef="#br0" timeOffset="838569.3445">19494 10966 1009,'0'0'264,"0"0"-215,0 0 56,0 0-22,0 0-27,0 0-26,-23 60 2,5-30-26,-3 1-4,-1 0-2,-1 0-21,3-2-80,4-5-46,0-5-55,6-7-32,2-7-90,5-5 53</inkml:trace>
  <inkml:trace contextRef="#ctx0" brushRef="#br0" timeOffset="838620.5005">19293 11176 148,'0'0'0,"0"0"-38,0 0-18</inkml:trace>
  <inkml:trace contextRef="#ctx0" brushRef="#br0" timeOffset="839259.5247">19007 11450 384,'0'0'688,"0"0"-633,68-69-54,-30 41 82,4 0-23,-1 5-47,-10 7 8,-10 6-1,-14 8-20,-7 2 0,0 7-21,-15 12-37,-15 8 23,-6 5 16,-1 3 19,3-1 3,8-3-1,9-9 6,11-11 9,6-6 20,7-5 1,21-5 39,13-13 15,13-7-56,9-5-22,0 1-14,-7 4 0,-12 5-59,-15 9-107,-10 5-121,-6 5-319</inkml:trace>
  <inkml:trace contextRef="#ctx0" brushRef="#br0" timeOffset="839533.7747">19338 11550 68,'0'0'0</inkml:trace>
  <inkml:trace contextRef="#ctx0" brushRef="#br0" timeOffset="849556.3056">15535 9042 825,'0'0'35,"0"0"-32,0 0 20,0 0 37,0 0 47,64-41 14,-33 26-48,5-1-33,1 1-10,-3 0-8,1 3 3,-7 1-19,-4 3 8,-7 1-11,-5 3 2,-6 3-5,-5 1-1,-1 0-13,0 0-22,0 0-31,0 0-50,0 0-24,2 0-37,2 0-52,2 0-148</inkml:trace>
  <inkml:trace contextRef="#ctx0" brushRef="#br0" timeOffset="854620.3462">13325 7967 487,'0'0'0,"88"-8"-151,-37 8-13,3 10 15</inkml:trace>
  <inkml:trace contextRef="#ctx0" brushRef="#br0" timeOffset="855359.4051">15574 7904 629,'0'0'15,"-44"-87"-10,15 54 19,-6 6 9,-8 7-16,-8 9-6,-9 5 3,-9 6-12,-6 9 2,-2 20-2,-3 18 19,2 17 14,5 15 15,15 16 8,16 13 3,21 8-4,17 2-15,8-6 6,29-8-13,17-12-8,15-15 5,14-17-6,10-20 0,9-18-10,8-18 0,8-4 5,7-28 19,1-16 1,-4-16 3,-12-13 3,-15-8-6,-19-4-15,-20 1-3,-20 3-11,-20 1 1,-12 2 4,-16 0-12,-22 1-5,-11 8-2,-10 8 1,-10 14-2,-3 15 0,-7 15-1,-1 13-6,-3 4-31,7 18-20,7 4-13,12 7-9,14 2-44,12-1-62,13-3-47,15-4-377</inkml:trace>
  <inkml:trace contextRef="#ctx0" brushRef="#br0" timeOffset="856186.3627">17278 7594 711,'0'0'0,"-69"-10"-11,19 10 11,-9 11 2,-11 11 7,-5 8 20,-5 11-5,0 12-1,0 16 16,10 15 3,13 13-19,17 9 6,24 4 5,16 1-15,28-6 3,27-7 17,18-11-6,11-15 1,4-13-18,2-20 17,-1-17 12,0-15 24,6-7-26,9-18 23,4-19-3,5-14-14,-3-11-19,-14-7-4,-13-4-9,-20-2-1,-16 1-3,-18-3-2,-18 0-6,-11-4-5,-15-2 0,-22-1 0,-18 4-10,-10 9-4,-4 13 8,2 17-28,7 15 6,3 13-31,3 8-26,-3 5-12,-1 7-74,2 10 8,10 3-171,9 0-186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04:00.507"/>
    </inkml:context>
    <inkml:brush xml:id="br0">
      <inkml:brushProperty name="width" value="0.05292" units="cm"/>
      <inkml:brushProperty name="height" value="0.05292" units="cm"/>
      <inkml:brushProperty name="color" value="#FF0000"/>
    </inkml:brush>
  </inkml:definitions>
  <inkml:trace contextRef="#ctx0" brushRef="#br0">17899 3937 883,'0'0'32,"0"0"-29,0 0 58,0 0 8,-80-56-39,46 56-18,-10 9-5,-4 17-4,1 11 0,4 12-1,12 11 5,10 9 3,16-1 4,5-3-8,25-9-1,14-12-5,11-12 8,9-13 7,7-16 1,5-3 18,4-23 9,-4-10-4,-6-11-3,-12-3 7,-13-6-2,-15-2-12,-13-1 5,-12 3-6,-4 7-4,-19 6-11,-12 9-10,-8 9-3,-7 8-9,-5 10-39,3 4-37,5 16-37,5 12-114,4 4-168</inkml:trace>
  <inkml:trace contextRef="#ctx0" brushRef="#br0" timeOffset="811.2169">19593 4077 644,'0'0'53,"0"0"-53,0 0 27,0 0 21,-73-24-2,43 24-10,-1 13-8,-1 7-8,3 9-4,7 7 6,11 6-8,11 2 1,14-3-1,24-4 16,16-8 5,10-7 11,6-11-8,1-8-1,-8-3 7,-7-7 6,-7-13-13,-13-6 3,-10-2 5,-13-5 3,-10-3-13,-3-2-7,-20-3-18,-12 5 11,-12 7-21,-6 6 0,-4 12-7,1 9 3,-3 2-27,-1 15-45,0 10-42,-1 9-50,6 3-110,5 1-284</inkml:trace>
  <inkml:trace contextRef="#ctx0" brushRef="#br0" timeOffset="1551.4988">18857 5073 660,'0'0'212,"0"0"-210,0 0 62,-10-61 27,-7 52-31,-9 6-18,-8 3-26,-11 8-7,-7 17-3,-3 12-3,2 13 3,6 11 16,11 5-7,14 1-10,14-9-1,8-8-1,22-16-3,20-10 1,17-15 6,18-9 3,14-9-3,4-20 29,-1-7 17,-10-7 10,-11-8-16,-16 1 17,-17-2-26,-16 7 0,-17 4-8,-7 3-16,-26 1-6,-17 3-8,-14 5-5,-9 6 1,-6 10-3,-4 3-15,1 7 7,1 0-41,6 1 32,12 0 23,12 0-75,13 1 9,13 1-17,7 0-167,6 0 0,5 0 5</inkml:trace>
  <inkml:trace contextRef="#ctx0" brushRef="#br0" timeOffset="2541.5479">18704 3269 805,'0'0'46,"0"0"-38,0 0 33,0 0-25,0 0 0,-84 64 23,41-15 8,-5 11-30,-11 5 0,-3 4 3,0-2 2,4-5-15,10-6-6,10-5-2,10-8-12,8-9-10,5-7-30,4-10 25,4-4 24,1-4 4,2-4 0,-1-1 3,-1-2-1,1 0 7,0-2 0,0 0-9,-1 0-11,-1 0-42,0 0-39,-2 3-14,-2 1 2,-2 3 18,2-2-18,5-2 2,6-3-69</inkml:trace>
  <inkml:trace contextRef="#ctx0" brushRef="#br0" timeOffset="3284.6425">18668 3306 204,'0'0'94,"0"0"-66,0 0 44,0 0 13,0 0-33,0 0-4,-34-42 20,31 38-25,1 1 4,2 2 10,0 1-10,0 0-6,0 0-29,16 15-9,10 8 38,10 10 0,10 6 1,7 7-9,5 5 8,-1 2-11,0-1-16,-2-2 21,1-5-7,-1-1 23,4-1-12,-2-6-6,-7-3-12,-5-6-19,-11-5 2,-9-6 3,-4-2-6,-4-3 0,-2 0 0,-4-3 0,-2-1-1,-3-3 2,-2-1-2,-2-3 1,-2-1 0,0 0 1,0 0 0,0 0 0,0 0-2,0 0 0,0 0 0,0 0-2,0 0 1,0 0-2,0 0-6,1 0-9,0 0 0,1 0-12,2 0-7,3 2-8,3 1 9,-2 3 2,1 0-11,1 3-64,-3-2-125,0 0-146</inkml:trace>
  <inkml:trace contextRef="#ctx0" brushRef="#br0" timeOffset="4658.9669">17635 4522 805,'0'0'28,"0"0"-22,0 0 30,0 0-11,0 0 13,0 0-9,0 0-11,-80 54-2,51-30-9,-1 4-2,-4 7-1,-2 3-1,-1 2 7,-1 2-8,-1-1 3,1 0-4,-2 1 0,-2 2 0,-3-2 1,2-3-2,5-3-2,6-6 2,10-4 0,5-6 0,6 0-2,4-3-2,0-1 4,1-2-2,-1 0-1,0-1-5,0-1 6,0 0-5,2-1-4,1-4-8,4-1 8,0-2-10,0-3 9,9 2 12,10-1 1,6-2 3,8 3 7,11-1-1,11 2 9,15 0-4,12 3 2,15-1 10,7-1-5,5-2 1,3-2-3,1-1 10,0 0-7,-4 0-8,-5 0-6,-7 0-4,-8-3-3,-9-1 0,-10-2-2,-9 1 0,-6-1 0,-9 1 1,-4 2-1,-8 0 0,-10 3 0,-6 0 1,-6 0-2,-5 0 1,-5 0 0,0 0-1,-1 0-8,-1 0-11,0 0-4,1-2 5,1 1-3,4-1-10,1 1-21,3-5-80,1-2-111,0-4-89</inkml:trace>
  <inkml:trace contextRef="#ctx0" brushRef="#br0" timeOffset="5564.3906">19548 4541 163,'0'0'0,"0"0"-29,0 0 29,0 0 4,0 0 11,0 0-12,0-58 0,-10 55 31,0-2 48,3 2-11,3 0 18,2-1-2,2 1-15,0 1-23,0-2-19,0 2-8,0 1 4,0 1 9,0 0-6,0 0-20,0 1-3,11 13 3,9 5 74,8 5-6,5-1-17,4 3-14,2 1-10,0 4-13,5 3-1,5 5 18,6 6 3,8 2-31,2-1 21,2 0-14,0-6 1,-4-3-2,-6-5 1,-7-4-5,-11-6-1,-9-3-1,-6-4 0,-5-5-9,-3 0-1,-5-3 0,-4-2-2,-2-1 1,-5-2-1,0-2 1,0 0 0,0 0 1,0 0 0,-3 0-2,-11 0 2,-2 0 0,-6 0-1,-4 0 1,-6 4-2,-9 1-1,-15 0 1,-12-1 0,-19 1 0,-14 1-7,-13 2 3,-7 2-5,0 3-11,7 2 8,10 0 5,12 4 2,12-3-4,11-2 0,10-1 2,10-4-3,10-1-20,10-5-3,8-1 1,7-2 10,5 0 17,5 0 2,2 0-7,1 0 6,1 0-2,0 0-5,0 0-15,8 0-38,5 0-10,6-5-46,3-5-159</inkml:trace>
  <inkml:trace contextRef="#ctx0" brushRef="#br0" timeOffset="7387.4643">23062 3397 137,'0'0'12,"0"0"-8,0 0 0,0 0 39,0 0 65,0 0-8,5 3-5,-5-3 3,0 0 22,0 0-13,0-2-7,-1 2-19,-1-1-24,-2 1-21,-2 0-19,-4 0-15,-9 3-1,-6 9-2,-8 6 1,-3 5 0,-1 2 0,5 4 0,4 0-1,4-2 0,7-3 1,3-7 0,4-3 0,5-7-3,3-4-2,2-2-15,0-1 16,0 0 4,0 0 0,0 0 0,0 0-1,0 0-5,0 1-26,0 0-18,-2 0-7,2 2 21,-1-2 11,1 3-37,0-3-15,0 3 32,-1 0 15,0-1 14,-3 1 7,-1 0 2,-3-1 2,-1 1 5,-2 0 2,1-2 1,3-1-5,4-1 4,2 0-4,1 0-2,0 0-56,-3 0-194</inkml:trace>
  <inkml:trace contextRef="#ctx0" brushRef="#br0" timeOffset="7622.267">22425 3627 836,'0'0'50,"0"0"-39,0 0 1,0 0 22,101 14 40,-45 10 10,-1 5-50,1 2-11,-5-1-13,-9 1-6,-7-3-4,-11 1-3,-7-4-78,-8 0-48,-9-5-140,0-7-128</inkml:trace>
  <inkml:trace contextRef="#ctx0" brushRef="#br0" timeOffset="8228.6675">22346 3654 902,'0'0'0,"0"0"-13,0 0 5,-89 24 8,48 2 16,-10 5 11,-5 6-24,3 0-1,6-3-2,11-5-3,14-8-17,10-4 6,7-5-4,5-4 12,0-3 6,0 0 4,2-1 31,9 4 14,7 0 2,7 7-16,7 7 6,6 5-17,2 4 7,0 4-12,-1 0-13,-5 3-1,-3 0-3,0 1 0,1-2 1,1-3-2,2-1-1,-1-4 5,-4-6-5,-4-7 1,-6-7 0,-7-7-1,-2-2 2,-2-5 11,-1-11 9,3-9-11,0-3 0,3-3 2,6-1-6,4-3 2,9-1 2,8-6-11,4-3 1,1 1 7,-7 0-3,-4 2 17,-11 4-5,-4 6-3,-9 8-8,-3 8-4,-6 9-2,-2 7 0,0 0-41,0 0-81,-6 9 22,-6 5-19,0-1-96,4-5-157</inkml:trace>
  <inkml:trace contextRef="#ctx0" brushRef="#br0" timeOffset="9309.1699">23038 3432 230,'0'0'63,"0"0"26,0 0-2,0 0-43,0 0 25,0 0-8,22-48-5,-15 40 17,2-1-18,0 1-21,0-1 5,1 3-20,-2 0 10,-3 1-2,-2 3 3,-1-1-6,0 0-11,-1 0-3,-1-1-2,0-1-2,0 0-2,0 1-3,0 0 0,0 2 0,0 0 5,0 0-3,0 0 5,0 1-2,0 1 1,0 0 3,0 0 3,0 0-6,7 0-7,7 15 0,11 8 0,12 8 35,11 4 19,7 5-24,4 1-11,-4 3-1,-3-2-11,-7-5 1,-7-5-7,-1-6-1,-3-4 0,-2-3-11,0-5-26,-7-3-23,-2-2-4,-2-4-5,-5 0-14,-1-1-36,1-3-69,-1-1 42,2 0 0,3 0 63,-1-6 83,-1-1 0,-2 0 71,-3 2 28,-6 2 8,-4 2-17,-3-2 1,0 3-13,0 0-27,0 0-5,0 0 1,-5 0-13,-6 0-27,-7 6 3,-5 5 4,-1 4-2,-4 3-8,-2 0-4,2 2-2,1-2-23,4 2-19,6-5-12,4 1 19,5-6 3,3 0 29,1-3 5,3 0 0,0 0 0,1 4 0,0 2 0,0 6 15,11 3 13,7 4 9,5 3 13,6 4-4,3 1-19,4 3-2,3 0 1,0-4-3,0-2-19,-1-3-4,-9-5 0,-2-2-35,-9-2-51,-5-8-70,-7-4-2,-6-7-105</inkml:trace>
  <inkml:trace contextRef="#ctx0" brushRef="#br0" timeOffset="9752.2285">23986 3742 905,'0'0'0,"0"0"7,0 0-7,0 0 20,0 0-4,0 0-8,72 70 60,-34-34-19,0 0-26,3 0 17,3-3 5,-1-3-17,-4-1-3,-5-7-11,-5-2 1,-8-5-7,-6-2-2,-5-5-4,-6 0-2,-1 0-1,-3-1-2,0 3-1,0 2 2,-17 1 2,-8 0 0,-9 2 5,-8-1-4,-4 2 1,-2-3-2,4 2 0,8-2-15,8-3-41,10-1 12,9-3 1,5-3-35,4 0-23,0-3-39,0 0-75,0 0-235</inkml:trace>
  <inkml:trace contextRef="#ctx0" brushRef="#br0" timeOffset="11137.7571">22312 4213 610,'0'0'150,"0"0"-150,0 0 0,0 0 9,0 0 39,0 0-3,-74 49 0,52-14-11,-5 6-18,-4 4-11,-6 5-1,1-3-1,1-4-3,5 1-5,8-4-12,6 0-5,7-4 15,4-4-14,4-6-3,0-6 3,0-6 20,0-1 0,-3-2 1,-2 0-2,0 0 2,1 2 0,-2-1-2,3-1-8,-1 1-4,0-1-2,0 1-12,-3-1 12,0-2-19,0 1-5,1-4 13,2-1 5,1-2 11,4-2 8,-2-1 3,0 0 4,-1 0-1,-2 1 2,-1 0-4,0 0 0,2 0-2,-2 0 2,2 0-2,1 2 1,0-1-1,2-1 2,1-1-2,0 0 2,0 2 5,9 0 40,17 2 33,15 1-11,22 2-13,19 2-7,15-1-18,13 3-7,1-1 4,-4-2-18,-3-1 20,-6 0-4,-7 1-20,-11-1-5,-17-1 6,-19 2-6,-19-4-6,-14 0-47,-7-1-41,-3-3-33,-1 0 25,0 0 63,2-9-27,7-5-45,5-1 85,4-1 26,0 0 5,0 0 56,-6 1-24,-1 0 8,-5 0-19,-3 0 3,-2-2-1,-1-5 25,0 2-6,0-1-16,0 5 20,0 3 12,0 7 5,-3 3-34,1 3 0,2 0-34,-1 16-7,1 13 7,-1 5 10,0 7 7,-3 2-7,-1 0-2,-3 1-1,5-1 2,3-5-9,0-5-5,4-6-7,6-5-41,-1-7-11,-2-10-5,-1-5-37,1 0 4,0-13-9,-1-12-126,-1-6-66</inkml:trace>
  <inkml:trace contextRef="#ctx0" brushRef="#br0" timeOffset="11721.7095">23083 4802 538,'0'0'52,"0"0"-50,0 0 77,0 0 56,0 0-78,0 0 2,93 13 20,-23-1-20,10-2-3,6-4 3,-4-2-8,-6-1-10,-7-1-11,-4-1 2,-8 0-4,-2 2-14,-10 1-5,-11 1-9,-13 1 0,-8-1-1,-10 1-8,-3-2-17,0 1-12,0-3 10,-3 2 15,-2-1 13,4-1 9,-1 1-9,2 3-3,0 4-9,0 6 12,0 5 2,9 4 3,1 6-4,4 0 3,4 3-3,1-2 4,-1-2 2,2-1-4,-5-6 4,-4-6-7,-3-3 3,-6-5-3,-2-3-2,0-4-1,-4 0 3,-17-2 3,-12 0 14,-11 0-6,-12 0-7,-8 0-4,-13-4-6,-15-3 1,-12-1-29,-8-2 14,3 3-17,11 1 21,20 4 12,26 2-4,25 0-52,16-4-13,11-1 53,14-4-10,20 0-93,15 0-44,13-1-28,7 0-29</inkml:trace>
  <inkml:trace contextRef="#ctx0" brushRef="#br0" timeOffset="12074.1093">23959 5045 646,'0'0'110,"0"0"-109,0 0 39,0 0 49,0 0-35,0 0-26,73-11-10,-30 16 42,8 2 3,5 0 9,5 2-16,-1-1-9,2-1-9,-7 1-2,-4-2-21,-8-2-5,-6 1-4,-8-1-3,-3 0-2,-2-3-1,-3 0-9,-3-1-12,-6 0-3,-4 0-9,-5 0-45,-3 0-48,0-1-63,0-10-322</inkml:trace>
  <inkml:trace contextRef="#ctx0" brushRef="#br0" timeOffset="12944.1903">24246 4255 339,'0'0'102,"0"0"-94,0 0 51,0 0 28,0 0-44,0 0 3,-40-20-15,32 20 6,2 0-2,3 0-6,3 0-6,0 3 1,0 10 18,4 9 0,15 12 31,12 13 24,8 9-24,10 6-22,2 0-5,-1-2-24,0-4-3,-7-6-5,-4-7-5,-4-5 2,1-4-5,-2-3-1,-2-5-3,-5-4 5,-6-4-7,-6-2 3,-3-4-2,-3-3-1,-3-1-2,-3-4 1,-3-2-7,0-1-2,0-1 1,0 0 7,0 2-5,0-2 7,0 0 0,0 0-6,0 2-7,0 1-6,0 0 9,0 1 9,2 1 1,-1-2 0,1 1-2,2-1 2,-1 3 0,2 1 4,1 0-4,-3 0 1,1-3-1,-2 0 0,0-2 0,-2-2-3,0 1 3,0 0-1,0 2 0,2 3 1,-2 1-1,0 2 1,0-1-2,0 0 2,-6 1 3,-5-3-1,-2-1 10,-1 0-6,1-2 5,0 2-10,-1-2 0,-4 2-1,-7 0-13,-7 0-63,-4 0-16,-10-1-1,-6 2-12,-11-3 3,-11 1-15,-2-4-58,9 0-271</inkml:trace>
  <inkml:trace contextRef="#ctx0" brushRef="#br0" timeOffset="15426.8807">18770 3289 78,'0'0'401,"0"0"-401,0 0 4,0 0 9,0 0 4,0 0 28,0 0-14,0-23-26,5 23 4,14 0 24,8 0 19,9 0 7,7 0-10,11-2-16,8-5 9,13-2 4,14-2-10,10-2-8,7 1-3,6 1 14,3 1-9,2 1-2,7-1-17,-4 1 3,1 3-6,-1 2 1,-5-1-8,2 1-1,-4 0 0,-1-1 1,-3 2 0,-5-1-2,-6 1 3,-4 0-2,-5 1 0,0-1-1,-1-1 1,-2 0 0,-2 0-8,-4 0 7,-7 0-1,-6 2-2,-6-2-6,-4 3 7,-6 0 1,-5 0 2,-3 1 0,-8 0 1,-2 0-1,-4 7-3,-2 2 0,2 0-12,-1 0-24,1-3 8,0 1 17,-1-2 14,3 0-1,-1-1 2,-3 2-1,-1-2 4,-1 1-1,-3-1-2,1 1 1,1-3-2,0 2 1,-1-3 2,2 1-3,3 0 2,1-1-1,0 1 1,-2 0-2,-2-1 2,-1 0 2,-2 2-2,-1 0 2,-1 0-3,2 1 4,-5 1-2,0-1 1,-4-1-2,-3 0-1,-2 0 4,0-1-2,-3 1-1,2-1-2,4 0 0,2 2 7,4 0 12,3-1 5,-2-1-5,-2 1-1,-4-2-2,-2 0-12,-5 0-4,1 2-22,0 0-104,-2-2-262</inkml:trace>
  <inkml:trace contextRef="#ctx0" brushRef="#br0" timeOffset="17564.3556">20493 5008 381,'0'0'170,"0"0"-156,0 0 80,0 0 44,0 0-44,0 0-11,0 0-19,23-44-31,-21 44-25,1 11-5,3 7-1,3 10 15,-1 4-4,1 4 2,-1 6-5,-1 5-4,-2 6-4,-5-1-1,0-1 1,0-5-1,0-5 0,0-4-1,7-4 0,6-3 0,5-5-1,7-4 1,6-7 3,11-5-1,10-3 6,8-4-4,8-2 16,5 0 25,12 0-6,10 0-5,14-2 2,9-2-16,6 2-8,3 2 4,2 0-5,-1 0 0,2 10-7,-1 1 1,-6 1-5,-7-1 0,-9 1-1,-5-1 1,-1-3 0,-1-5 1,1-2 0,6-1 1,0 0-1,4 0-1,0-8 0,-6 1-2,-3 0 2,-5 1 0,-10-1 1,-9 2 0,-11 0 3,0 0-2,1 3-2,-3 2 0,-5 0 0,-8 0 0,-5 0 4,2 2-4,2 3 0,-3-3 0,-6-1-1,-7-1 1,-4 0-2,-1 0 3,4 0-1,1 0 0,3 0 1,0 0-2,-1 0 2,-3-2 1,-2-4-2,-7 0-12,-5 0 12,-6 1 1,-3-1 0,1 2 0,0 0-1,-1 2 0,0 1-1,-2-1 1,-2 2-1,-2 0 1,-3 0 0,-2-2 1,0 2-1,0 0 0,0-3 1,0 1 1,0-2-1,0-1 4,0-3-5,0-2 0,-3-4 5,1-2-5,-2-4-2,1-3 2,-2-4 0,1-6 0,0-5 2,4-10-1,0 0 0,0 0-1,0 8 3,0 10 5,0 4-2,0 2-4,-2 1-2,-2 0 0,1-2-1,-1 2-3,-1 0-11,0 5 4,0 5-25,-1 4-28,-1 5-72,-5 4-65,-1 0-234</inkml:trace>
  <inkml:trace contextRef="#ctx0" brushRef="#br0" timeOffset="20075.396">16964 5162 350,'0'0'10,"0"0"-10,0 0 62,0 0 8,0 0 0,0 0-7,0 0 4,-28-22-6,28 22-38,0 14-14,0 13 49,0 10 32,0 10-28,0 5-20,0 3-9,-4 1-4,1 3-1,2 4-4,0 1-1,1 5-10,0 3-6,-1 2-3,-5 1 1,-3 2-5,-5-3 2,-1-3-1,3-4-1,5-13 1,4-10 0,3-8-1,5-4 1,11-5-1,5-2 1,2-8-1,6 0 3,6-3-1,12-1 4,13-2 45,12-5-10,18-3-22,12-3 31,13 0-22,18 0-6,11 0-10,14 0-2,12 0-3,9 0 0,8 0-2,3 0 7,0 0-10,2 0 0,-4 0 6,2 0 0,0 1-8,-6 2 1,-9-1-2,-9-1 1,-14-1 0,-10 0-12,-6 0-3,-7 0-6,-5-4 6,-4-1 7,-1 1 6,-5 0-1,-6 0-6,-7-2-2,-12-1-3,-10-3 1,-8 2 3,-6-1-6,-3 3 15,-1 2-8,-5 1 9,-4 1 0,-7 0-3,-7 2 2,-8 0-14,-9-1 14,-8-1 0,-8 2 1,-3 0 3,-2 0-3,0 0-2,0 0-2,0 0-3,0 0 3,0 0 4,0 0 0,0 0 1,0-4 0,-2-2 1,-2-4 1,-2-1-1,2-5 1,2-5 0,2-4 0,0-4 2,-1-5-5,-3-5-2,-4-7 1,-1-3 0,-1 3 1,5 4 1,1 9-1,3 7 3,1 3-3,-3 3-1,0-3 0,-4 3 1,-2-3-15,-1 3 7,3 5 8,4 2 1,0 4 1,3 5-2,0 1 0,0 1-3,0 2 0,0-1 2,0 1-3,0 0 1,0 0 1,0 0 2,0 0 1,0 0-1,0 0 0,0 0-3,0 0-26,6 1 11,5 7 18,2-2 0,-1-1 4,1-3-2,-4 0 8,-4-1 6,-1-1-3,-2 0-4,1 0 2,3 0-4,3 0-1,4 0-4,0 0-1,1-5 1,-3-2 2,0-3 0,-2-1 2,-4-5 7,-1-2-11,-4-4 3,0-2-2,0-3-2,0 0 0,-2 0 0,0 2-1,-1 0 0,2 2 0,-2 3 0,3 0 0,-2 5 0,0 1 1,-3 1-1,-6 2-10,-3 1 4,-4 0 0,-7 3 4,-2 3-14,-3 1 10,-2 3-2,0 0 5,5 0 0,4 0 2,9 0-2,6 0 2,3 0 0,3 0 1,2 0 1,-3 0 5,1 0-4,0 0 2,-1 0-3,0-3 0,0-1 1,2 2 1,0-3-3,1-1 3,0-1 4,0-3-4,1-2 1,6 0-2,0-3 4,-2-2-6,0-2 5,-3-7 2,0-7 2,0-7 0,-1-4-5,3 0 5,-1 4-7,1 4 7,0 4 6,0 6-4,-2 1-8,1 8 9,-3 2-11,0 3 23,0 3-21,0 1-2,0 2 1,0 1-1,0 1-1,2 3 3,-2-1-3,0 2 0,0 0-2,0 0-1,0 0 1,0 0 1,0-1 1,0 1 0,0 0 0,1 0 1,-1 0-1,0 0 0,0 0 0,0 0 0,0 0 0,0 0-2,9 0-29,11 0-108,7-1-226,3-6-206</inkml:trace>
  <inkml:trace contextRef="#ctx0" brushRef="#br0" timeOffset="22225.3808">700 3019 1191,'0'0'70,"-72"-6"-65,30 8 16,0 15 10,11 8-3,14 4-7,15 5-20,4 3-1,30-1 0,8-3 9,5-6 12,-2-3-2,-6-3 20,-10-1-23,-12-1-3,-10-5-13,-5 0-3,-9-2-1,-13-4-12,-6-3 0,3-5-15,5-2-3,12-15 7,8-8-7,6-8 5,18-3 29,6 0 19,6 1 13,-2 2 9,-4 6-6,-5 9-4,-9 8-5,-3 9-17,-1 1-9,0 16-16,-2 12 10,0 6-2,-3 2-11,2-2-14,0-6-7,2-8-13,2-11 2,2-9-7,1-2 58,0-22 26,-3-7-12,-2-7 19,-6-4 3,-5 2 19,0 3-26,-7 4 3,-9 9-32,-6 9 0,-1 10-9,-2 5-14,4 0-22,6 8-5,8-3-16,7-5 17,4 0 30,23-12 19,12-14 17,6-8 24,3-8 18,-2-3 19,-5-4-33,-9 1-1,-7 3-15,-10 7-6,-5 11-6,-8 12 6,-2 9-3,-7 6-20,-12 25-6,-5 23 6,-1 16 8,6 7 7,6-1-7,6-4-6,3-8 2,4-5 5,0-10-9,0-8-2,9-9-9,6-5-39,2-7-95,3-7-112,-4-7-253</inkml:trace>
  <inkml:trace contextRef="#ctx0" brushRef="#br0" timeOffset="22369.9814">1253 3151 621,'0'0'680,"0"0"-658,0 0 16,0 0 25,0 0-63,0 0-9,20-1-150,-13 13-150</inkml:trace>
  <inkml:trace contextRef="#ctx0" brushRef="#br0" timeOffset="22527.4234">1168 3392 1433,'0'0'54,"0"0"-52,0 0 3,0 0-5,0 0-61,0 0-209,32-10-168</inkml:trace>
  <inkml:trace contextRef="#ctx0" brushRef="#br0" timeOffset="22708.2568">1489 3215 1177,'0'0'193,"0"0"-186,0 0 19,0 0 17,66-21-31,-51 21-12,-3 5-37,-3 5-144,-6-1-198,-3-1-348</inkml:trace>
  <inkml:trace contextRef="#ctx0" brushRef="#br0" timeOffset="23059.01">358 3822 1271,'0'0'147,"0"0"-143,0 0 58,97 0 40,-32-1-36,11-4-35,7 0-16,10-3-15,9-5 0,3-2-44,0-3-104,0-4-226,6-4-344</inkml:trace>
  <inkml:trace contextRef="#ctx0" brushRef="#br0" timeOffset="29141.2821">22594 3796 369,'0'0'34,"0"0"4,0 0 95,0 0-15,0 0-13,0 0-32,0 0 13,0-9 1,0 9-9,0-1 1,0 1-20,0 0-21,2 0-33,-2 2-5,0 9-4,0 4 4,0 5 4,0-1-2,-9 0-4,1-3-5,1-3-23,0-4-1,3-2-12,3-4 17,0-1 8,0-2 13,1 0 5,-1 0 6,1 0 3,0 0-1,0 0-1,-2 0-4,2 0-1,-2 0-1,-1-1-1,-3-2-1,-4 0-7,-4-2-4,-5 2-3,-2 0-8,-1 2 0,1 1 1,3 0 16,3 0 3,4 0 3,5 0 1,5 0 5,1 0 15,0 2 22,13 3-5,6 4 12,3 2 8,2-1-21,-4 0-7,-3-1-14,-4 0-12,-4 0-2,-4-2-2,-3-1-2,-2-1-26,0-2-3,-4 0 4,-9 0 5,-4-3 6,-4 0 1,1 0-2,1 0 8,-1 0 1,4 0 5,1 0 2,3 2 1,5-2 2,5 3 7,2-2 1,0 1 9,0 1 8,0 4-1,4 0 17,-1 3-22,-1 0-5,-2 1-9,0 0-6,0 1-1,-9-3-2,-1 1 0,0-4-7,3-1-9,2-3 7,4-2-2,1 0 4,0 0 9,0 0 7,0 0-7,0 0-11,0 0-25,0 0-85,0 0-118,0-2-241</inkml:trace>
  <inkml:trace contextRef="#ctx0" brushRef="#br0" timeOffset="29420.2862">22159 4100 699,'0'0'259,"0"0"-253,0 0 84,0 0 31,60 6-33,-34 1-35,2 1-28,5-1-9,2 0-3,2-1-13,-1-1 0,-3-2-26,-5 1-41,-7-4-49,-6 3-43,-7-3-172,-4 0-105</inkml:trace>
  <inkml:trace contextRef="#ctx0" brushRef="#br0" timeOffset="29728.8357">22205 4199 593,'0'0'161,"0"0"-29,0 0 19,0 0-46,0 0-23,61 16-23,-39-9-22,1-1-10,2 0-13,0 0-14,1-1-1,0-1-42,-5 0-87,-3-2-101,-5 0-255</inkml:trace>
  <inkml:trace contextRef="#ctx0" brushRef="#br0" timeOffset="29999.0355">22316 4244 956,'0'0'129,"0"0"-96,0 0 142,0 0-81,0 0-44,0 0-28,-10 34 29,4-8 4,-2 3-27,0 0-22,-1-1 0,0-2-6,-2 1-17,3-5-72,0-4-131,7-10-305</inkml:trace>
  <inkml:trace contextRef="#ctx0" brushRef="#br0" timeOffset="31630.1292">3075 3497 624,'0'0'417,"0"0"-408,0 0-4,0 0 86,85-15-11,-40 11-24,5-2-18,0 3-12,-9 1-5,-7 1 5,-11 1-16,-10 0-3,-6 0-4,-4 0-2,-3 0-1,0 0 0,0 0-4,-5 0-9,-9 6 13,-9 7 2,-6 5-2,-5 3 2,-5 4-2,3 2-1,-1 3-1,3-3-9,5 0 0,3-6-21,4-5 5,4-4 10,5-6-28,6-6 11,2 0 34,4 0 12,1-7 32,0 0 8,0-3-11,8 2 14,5-1-16,5 4-20,1 3-3,5 2-4,3 0 0,1 4-7,1 3-3,-1 0 4,1 0-6,-1 2 0,-3-3-16,-5 2-12,3-4-12,-2 0-14,1-2-34,4-2-47,1 0-51,-2-7-125,-5-2 16,-6 2-66</inkml:trace>
  <inkml:trace contextRef="#ctx0" brushRef="#br0" timeOffset="31840.8826">3537 3687 318,'0'0'278,"0"0"-50,0 0-20,0 0-67,0 0-21,0 0-45,-43 58 3,31-16-14,-4 7-46,-3 5 32,-5 3-42,1-2-1,3-5-7,4-8-3,7-11-15,7-8-46,2-11-22,0-7-80,2-5 0,7-3 25,1-15-94,0-8-19,2-6-7</inkml:trace>
  <inkml:trace contextRef="#ctx0" brushRef="#br0" timeOffset="32063.9609">3457 3809 516,'0'0'130,"0"0"-29,21-71 11,-14 55 22,2 4-14,0 4-39,0 4-14,2 4-22,5 0-20,0 8-8,3 8-8,-5 3-3,-6 3-5,-8 1-1,0-1 0,0-4-20,-11 0-17,-1-6-13,1-2-38,3-4-8,1-6-45,2 0-50,4 0-39,1-9-258</inkml:trace>
  <inkml:trace contextRef="#ctx0" brushRef="#br0" timeOffset="32461.5083">3799 3629 194,'0'0'824,"0"0"-790,0 0 79,0 0 23,0 0-99,0 0-26,-5 58-2,-7-16 5,-3 1-4,-1 2-5,-2-5-1,1-4-2,2-7-2,6-10 0,5-7-14,3-8-22,1-4 8,0 0 23,0-9 5,5-8 7,6-5 3,6-1 10,0 1 3,4 4 10,-3 4 10,-2 6 6,-5 5-1,2 3-8,-1 0-21,0 14-10,1 5 3,-4 3-6,-4 4-5,-5 0-1,0-2-12,0-3-53,-6-4-69,-1-7-116,4-8-315</inkml:trace>
  <inkml:trace contextRef="#ctx0" brushRef="#br0" timeOffset="32808.031">4442 3668 1153,'0'0'34,"0"0"26,0 0 53,0 0-57,62-20-9,-34 18-24,1-1-17,4 1-6,-2-1-47,-6 1-104,-7 0-152,-11 2-329</inkml:trace>
  <inkml:trace contextRef="#ctx0" brushRef="#br0" timeOffset="32942.8671">4452 3775 1358,'0'0'8,"0"0"26,0 0 41,0 0-75,86-47-43,-44 40-159,10-2-243</inkml:trace>
  <inkml:trace contextRef="#ctx0" brushRef="#br0" timeOffset="33722.1979">5382 3407 312,'0'0'633,"0"0"-591,0 0 101,0 0 7,46-60-80,-16 57-8,1 3-30,-3 0-16,-5 12-8,-7 8-5,-9 6-3,-7 4-7,-2 3-12,-19 1-14,-7-4-7,-2-1-4,-1-4 13,6-2 5,8-9 26,7-3 0,7-7 0,3-3 0,12-1 6,13 0 18,7 0-8,9-9-10,2-6-6,2-2-9,-2-2-19,0-3-3,-6 0 18,-6 0 13,-9 1 4,-7 3 11,-8 4 20,-5 4 3,-2 7-6,0 3-9,-8 0-8,-6 10-15,-2 11 2,2 7-1,7 0 0,7 1 4,0-2-1,7-5 1,11-6 0,1-8 2,3-7 9,1-1 5,-2-6 2,1-12 7,-6-3-1,0-5-11,-7 0-5,-4-2-2,-5 2 2,0 2-12,-9 3-1,-8 3-5,-5 9-4,-1 5-10,2 4-22,-1 0-46,2 8-70,8 5-113,6-3-172</inkml:trace>
  <inkml:trace contextRef="#ctx0" brushRef="#br0" timeOffset="33985.6819">6125 3499 726,'0'0'189,"0"0"-73,0 0 70,0 0-68,70 0-12,-40 0-44,-3 0-21,0 0-18,-4-4-18,0 3-5,-3-3-60,-2 0-91,1-1-154,-1-3-253</inkml:trace>
  <inkml:trace contextRef="#ctx0" brushRef="#br0" timeOffset="34283.5092">6570 3347 929,'0'0'99,"0"0"-27,0 0 121,0 0-115,0 0-43,0 0-5,-6 68 39,1-21 1,-2 7-13,-6 6-23,1 0-19,-4-4 7,-4-6-17,2-10-1,0-6-2,-1-9-2,6-7-2,-1-9-20,1-9-21,-1 0-18,-2-16-24,4-12-42,3-9-56,7-11-87,2-10-283</inkml:trace>
  <inkml:trace contextRef="#ctx0" brushRef="#br0" timeOffset="34457.7738">6581 3132 957,'0'0'133,"0"0"-105,0 0 126,0 0-83,0 0-49,0 0-22,12-10-6,-12 17-66,1 1-110,7-2-154,4-3-347</inkml:trace>
  <inkml:trace contextRef="#ctx0" brushRef="#br0" timeOffset="34666.1618">6837 3139 1131,'0'0'41,"0"0"-9,0 0-7,-8 59 56,0-26-16,1 3-37,5-1-13,-2-1-9,1-3-6,-1-4-19,-1-5-72,3-6-75,1-8-96,1-8-179</inkml:trace>
  <inkml:trace contextRef="#ctx0" brushRef="#br0" timeOffset="35011.3124">7040 3200 1016,'0'0'39,"0"0"38,0 0 53,0 0-105,0 0-14,0 0-6,-25 60-5,18-36 0,5 0-4,2-3 1,0-4-2,0-7 3,7-4 2,3-3 7,6 1 25,2-2 25,1 2 17,1 1-12,-1 5-20,-4 2-27,-1 2 12,-5 2-20,-4 2-6,-5-1-1,-3 2-2,-15-4-3,-4 0-22,-4-6-18,1-7-36,2-2-33,1-1-103,4-14-110,4-3-176</inkml:trace>
  <inkml:trace contextRef="#ctx0" brushRef="#br0" timeOffset="35230.4249">7057 3252 448,'0'0'568,"0"0"-510,0 0 150,0 0-83,0 0-63,65-34-40,-33 29-22,-1 1-9,0 1-77,-5 3-107,-5 0-53,-3-2-231</inkml:trace>
  <inkml:trace contextRef="#ctx0" brushRef="#br0" timeOffset="35716.2026">5176 3101 1028,'-57'55'44,"4"20"-30,6 17 103,14 10-19,11 5-16,15-5-32,7-9-34,17-17-16,21-14-18,18-15-75,13-18-92,13-14-105,5-15-163</inkml:trace>
  <inkml:trace contextRef="#ctx0" brushRef="#br0" timeOffset="36105.992">7319 2982 1252,'0'0'60,"66"61"-33,-41-7 110,-9 13-18,-13 10-49,-3 3-22,-5 4-25,-13 5-23,-5-1 0,-9 1-18,-6-3-49,-6-9-124,-1-15-228,2-21-541</inkml:trace>
  <inkml:trace contextRef="#ctx0" brushRef="#br0" timeOffset="36791.0339">7674 3484 208,'0'0'593,"0"0"-556,0 0 104,0 0-5,0 0-49,0 0 9,78 0-33,-42 0-25,-2-2-10,-2 1-15,-7-2-3,-10 3-9,-5-2-1,-8 1-16,-2-1-20,0-2-6,-2-3-23,-5-2-1,-2-6 44,2-1 6,2-1 16,4-3 1,1 2 18,2-1 30,15 2-7,7 2-11,6 5 3,3 0-1,1 8-7,-4 2-8,-8 0-3,-5 17-9,-8 7-6,-7 6-2,-2 5 2,0-1 0,-4 1 4,-1-3 0,5-2-3,0-8 4,14-7 5,18-8 11,13-7-2,14-7-19,10-16-70,-1-4-228,-8-4-736</inkml:trace>
  <inkml:trace contextRef="#ctx0" brushRef="#br0" timeOffset="40350.424">20227 2774 970,'0'0'256,"0"0"-253,0 0 9,0 0 12,0 0-8,0 67 43,0-29-38,0-3-16,-7-1-5,-2-3-1,2-7-29,1-8-10,5-7-43,1-9-25,0-2-9,5-20 90,7-7 9,3-6 18,2-5 35,0 0 20,-1-5 4,-2 2-4,2 3 16,-3 7-16,3 10-8,-4 10-15,1 7-13,-4 6-2,-2 0-17,-4 14-3,-3 9-2,-1 6-3,-22 4-9,-13-1 1,-5-3 0,1-5 16,10-5 3,11-6-3,12-5 0,7-2 27,0-1 26,17 2 35,10 2-15,7 2-20,2 5-27,1 3-26,-1 6-8,-4 8-73,-4 4-138,-3 2-178</inkml:trace>
  <inkml:trace contextRef="#ctx0" brushRef="#br0" timeOffset="41099.9792">21073 5133 245,'0'0'108,"0"0"59,0-64 78,0 44-105,0 5-5,0 7 0,1 6-16,-1 2-47,2 0-43,0 8-29,3 11 0,1 7 5,3-1-2,3 2 2,2-4-2,1-4-1,5-6-2,1-7 0,2-6 0,-1 0 3,-2-6-2,-6-7 4,-2-1 6,-7 0 11,-2 4 16,-3 1 7,0 3 5,0 3-25,-1 2-12,-3 1-7,1 4-6,-1 14-11,1 10 10,1 8-2,-1 12 3,2 6-10,-2 9-65,0 8-52,-2 12 82,-1 10-57,0 12-175,-4 11 94,-1 7 146,0 7-38,0 1-5,0-5 8,4-10-90</inkml:trace>
  <inkml:trace contextRef="#ctx0" brushRef="#br0" timeOffset="41828.3627">21337 6849 749,'0'0'142,"0"0"-123,0 0 117,0 0-50,0 0-6,0 56-23,0-28-35,0 1-11,0-2-8,0-2-3,0-6-7,0-8-50,0-6-30,0-5-29,0-4 42,0-15 67,5-6 0,0-5 7,0-2 28,-1-2 22,-4 2-11,3 1-6,2 4 3,0 6 20,6 4 6,4 5-30,4 8-13,2 2-11,2 2-2,-5 3-3,-2 12-3,-7 1-2,-7 5-6,-2 2-21,-8-1-4,-9-1-11,-2-2 12,2-5 15,6-5 15,6-5 2,5-4 1,0 0 43,11 0 49,10 0-14,4 0-4,0 0-11,-4 0-6,-4 0-25,-7 6-11,-1 10-12,-8 6-1,-1 5-7,-5 1-2,-14-1 0,-8-3-6,-5-6-8,-2-6-36,-2-9-20,1-3-49,-1-11-72,4-14-105,1-6-224</inkml:trace>
  <inkml:trace contextRef="#ctx0" brushRef="#br0" timeOffset="44820.1005">17994 2008 38,'0'0'88,"0"0"-25,0 0 4,0 0-11,0 0-28,0 0-21,-26 7 5,26-7 6,0 0 5,0 1-10,12-1 40,10 2-11,14-2-5,13 0-17,15 0-12,11 0-8,8-4-12,1-2 12,-7 1 1,-6-1 12,-14 3 6,-12 0 25,-10 2 3,-13-1-31,-10 2-5,-8 0-11,-4 0-9,0 2-19,-11 5 28,-12 2-1,-5 1-8,-7-1 1,-7-2-24,-6 0-40,-8-1 33,-5-1 8,-5-2 4,-1-1 27,3 0 4,2-1 1,9 0 4,9-1 10,10 0 24,18 0 21,11 0 11,5 0 12,16 0 5,20 0-36,22 0-8,21 0 8,21-1 3,8 0 12,-1-1-22,-10 2-3,-19 0-4,-15 0-10,-17 0-18,-15 0-5,-12 2-9,-12 0-2,-7 3-41,0 0-31,-16 2 32,-16 2 28,-19-1 6,-15-1-1,-8-1 2,-4-2-11,-4-1 12,2-2 6,6 2 5,10-1 0,22 1 15,18-2 15,15-1 20,9 0 14,14 0 16,26 0-22,22-1-47,14-2 7,2-1-3,-9 2-17,-15 2-3,-12 0 0,-8 0 0,-5 0-2,-9 1-5,-7 2-17,-7-1-11,-3 2 1,-3-2-2,0 1 9,0-2 15,-6 1 12,-2-2 3,-2 0-1,-1 0 1,2 0-2,2 0-1,4 0 2,-1 0-2,2-1 0,0 1-6,1 0-4,-1 0 3,2-1-3,0 0-16,0 1-14,0 0-14,0 0 18,0 0 8,0 0 3,0 0 0,0 0 7,0 0 12,0 0 4,0-1-7,0 1 7,0-1-2,0-1-1,0 1 1,0 0 1,0-2 2,0 3 1,0-2 1,0-1-1,0 2 0,0-1 0,0 1-1,-2-1-9,2 0 0,0 2 6,0 0-3,0 0 2,0 0-16,0 0-14,-1-2 11,1 2 16,-1 0 7,1-2 1,0 0 1,0 1 3,0 1 1,0-2 10,0 2 0,0 0-4,0 0-4,0 0-4,0 0-3,0 0-1,0 0 1,0 0 3,0 0 2,0-2-4,0 2 0,0 0 0,0-2 0,0 2-1,0 0 0,0-1 0,0 0-1,0 1 0,0-2 0,0 1 0,0 0-5,0-1-3,0 1-9,0-1 10,1 2 6,0-3-13,1 3 8,0-3 5,0 2 1,-1 0 2,1-1-3,0-1 0,-1 0-12,-1 1-3,0 0-6,0-1-40,0 1 1,0 0 1,0-2 7,-5 0-13,-3-2-69,-3-2-40</inkml:trace>
  <inkml:trace contextRef="#ctx0" brushRef="#br0" timeOffset="45536.3647">18311 1758 447,'0'0'39,"0"0"-14,0 0 52,0 0-29,0 0-26,0 0-22,-11 4-3,8-1-8,-1-1-54,2 0-39,2-2-96</inkml:trace>
  <inkml:trace contextRef="#ctx0" brushRef="#br0" timeOffset="51599.6358">3000 4779 1134,'0'0'104,"0"0"-97,0 0 77,0 0 11,0 0-39,0 0-31,0 0-24,-14 33 9,14 3 19,0 3-18,8 2-1,2 0-4,2 1-1,-1-3-5,1-4-1,-1-8-9,-1-8-18,-2-9 7,1-9 13,5-1 8,0-18 23,6-13-1,5-11 4,2-6 7,3-2-2,-1-1-15,-1 4 7,-8 5-3,-1 10-13,-6 6-7,-4 10 0,-5 8-7,-1 7-30,0 1-71,2 9-166,-2 10-165,0 6-367</inkml:trace>
  <inkml:trace contextRef="#ctx0" brushRef="#br0" timeOffset="52019.5444">3241 5200 1453,'0'0'46,"0"0"-22,0 0-24,0 0 36,0 0 8,0 63-15,-4-32-25,-4 2 0,-2 1-4,-2-3-3,0-7-9,3-4-3,0-6-2,5-8 5,4-4 10,0-2 2,0 0 5,0 0 21,0 0 6,2 0-3,5 0-6,-1 0-11,2-2-4,-1 2-5,2 0-1,1 0 0,3 0-2,0 0 0,3 0-2,-3 0-5,4 2-4,-1-2-2,4 0-16,3 0-33,2-2-50,2-9-64,2-6-82,1-2-180</inkml:trace>
  <inkml:trace contextRef="#ctx0" brushRef="#br0" timeOffset="52287.6075">3678 5143 582,'0'0'405,"0"0"-362,0 0 94,0 0 13,0 0-46,0 0-38,30-10-32,-12 8-7,0 0 1,-1-1-20,-2 1-8,1-1-1,0-1-43,3-1-60,1 2-106,0-2-70,0 2-189</inkml:trace>
  <inkml:trace contextRef="#ctx0" brushRef="#br0" timeOffset="52480.7259">3701 5217 883,'0'0'178,"0"0"-160,0 0 143,0 0-34,0 0-65,0 0-51,50 0-11,-30-2-49,4-2-108,2-1-187,1-4-440</inkml:trace>
  <inkml:trace contextRef="#ctx0" brushRef="#br0" timeOffset="53185.465">4395 4915 139,'0'0'1014,"0"0"-975,0 0 48,0 0 68,0 0-57,0 0-51,-9-14-36,18 43 3,0 7 14,-2 3-6,0 1-14,-3-4-4,1-3 0,1-8-4,-1-7 0,2-8-4,-2-4 0,4-6 4,5-6 0,6-15 6,5-13 1,2-6-4,-4-3 1,-1 0-2,-5 1 1,-3 4 0,-6 6-3,-1 6-16,-3 11-47,-2 10-84,-2 5-117,0 8-315</inkml:trace>
  <inkml:trace contextRef="#ctx0" brushRef="#br0" timeOffset="54067.892">4595 5208 1347,'0'0'51,"0"0"-46,0 0 46,16 83 81,-16-47-95,-3 2-18,-5-4-18,-2-4-1,2-7-33,3-6-38,0-8-29,1-7-13,4-2-10,0-14 86,0-11-7,6-14 27,7-8 17,2-4 16,4 3 20,0 5 28,0 7 21,-1 9-31,1 6 13,-1 7-15,-3 7-30,-3 5 9,1 2-15,-4 3-16,-4 12-1,0 5-5,-5 3-8,-5 1-26,-13 0-9,-5-3 11,-4-1 13,6-5 25,4-8-2,10-2 2,6-4 6,1-1 29,0 0 36,5 3-37,6 3-5,7 0-7,3 1-14,2 1-7,6-2-1,1-1-38,0-2-61,-1-1-33,-4-2-48,0-5 1,-4-11 29,-3-6 76,0-3 74,-7-2 100,-4 2 35,0 1 4,-7 2 3,0 7-42,0 3-18,0 6-28,-5 4 8,3 2-23,2 0-18,-2 15-14,2 10 12,0 6 10,0 7-2,0-1-10,0 1-10,2-4-7,5-5-2,-1-9 2,0-7-14,0-8-6,1-5-7,2 0 7,5-15 19,6-12 1,6-8 3,3-2-1,-2 0-1,-4 7 1,-2 6 1,-10 9 14,-4 8 4,-6 4 1,-1 3 2,0 0 1,0 0-11,0 18-8,0 9 9,-3 9 15,-4 8-2,0 4-9,-2 0-1,0-3-11,-1-6-7,2-5 0,3-7-5,1-5-48,1-7-17,3-6-39,0-7-139,0-2-188</inkml:trace>
  <inkml:trace contextRef="#ctx0" brushRef="#br0" timeOffset="54558.2864">5663 5045 229,'0'0'566,"0"0"-498,0 0 127,0 0-10,0 0-39,0 0-38,11 5-42,5-5-16,7 0-11,4 0-20,2 0-18,3-1-1,-2-4-47,-5 0-53,-2 0-141,-8 2-96,-7 2-375</inkml:trace>
  <inkml:trace contextRef="#ctx0" brushRef="#br0" timeOffset="54729.469">5658 5177 881,'0'0'139,"0"0"-103,0 0 129,0 0-56,0 0-50,0 0-59,75 0-10,-41-3-149,7-5-155,3-4-364</inkml:trace>
  <inkml:trace contextRef="#ctx0" brushRef="#br0" timeOffset="55448.8774">6348 4925 442,'0'0'131,"0"0"-30,0 0 79,-14-63-60,14 44-6,0 0-19,12 1-8,1 4-13,5 1-6,1 5-24,3 3-16,2 5-8,-3 0-9,-3 7-6,-5 9-5,-7 4-1,-6 4-3,0 2-7,-9 2-20,-7-4-2,-4-1-3,1-5-2,1-6 3,4-3 3,6-6 28,5-2 4,3-1 6,0 0 24,0-1 29,0-7-18,9 1 2,7 1-6,5 4-6,1 2-7,1 0-4,0 9 3,-3 6-5,-6 5-2,-5 0-10,-7 3-4,-2 1 0,0-3 0,-16 0-1,0-6-1,-4-3-7,-1-3-9,1-5-7,0-4-14,2 0-24,4-8-18,5-6-47,5-4-120,4-1-155,6 0-259</inkml:trace>
  <inkml:trace contextRef="#ctx0" brushRef="#br0" timeOffset="55966.7472">6778 4816 901,'0'0'79,"0"0"-30,0 0 121,29-66-51,-20 57-43,7 4-26,0 4-23,3 1-8,1 1-9,2 13-2,-4 4-6,-3 2 0,-7 3-2,-8 2-5,0-2-39,-8 2 7,-13-3-10,2-4 3,-1-3 3,4-6-10,7-5 16,2-3 35,5-1 9,2 0 44,0-4 2,0-1 1,0 0-8,12 3-3,4 2-17,7 0-7,1 4 5,1 8-1,-2 6 3,-2 1-12,-7 3 4,-7 1-11,-7 0-7,0 1-2,-14-4-1,-7-2-2,-4-5-9,-2-3-6,0-4-14,1-4-6,3-2-21,8 0-4,3-8-6,8-6-61,4-3-25,4-4-53,20-2-32,9-4-19</inkml:trace>
  <inkml:trace contextRef="#ctx0" brushRef="#br0" timeOffset="56273.6815">7141 4892 222,'0'0'353,"0"0"-250,0 0 50,0 0 11,0 0-42,0 0-52,48-2-41,-62 34 36,-1 8-10,4 3-14,6 0-6,5-3-2,0-6-16,18-6-3,7-11 6,5-5 13,2-9-5,4-3 7,-4-3 1,-2-14 2,-8-8-3,-4-6-11,-8-6-15,-7-3-3,-3-1-3,-5-1-3,-12 7-4,-3 5-5,-3 11-4,5 9-14,-2 10-36,3 0-68,0 10-23,8 8-109,6-2-159</inkml:trace>
  <inkml:trace contextRef="#ctx0" brushRef="#br0" timeOffset="56677.7069">7688 4779 1065,'0'0'122,"0"0"-76,0 0 148,0 0-101,0 0-46,0 0-32,20 42 0,-20 0 15,0 6-4,0 3-8,-4 2-5,-5-2-4,1-2-7,2-7-2,4-4-1,2-9 1,0-7 1,0-8 2,4-7-2,10-3 5,2-2 9,7-2 21,6 0-2,3 0-4,4 0 3,3-2-16,3 0 7,0 2-15,-1 0-7,-2 0-2,-3 0-7,-8 0-31,-3 0-35,-4 0-23,-6 0-94,-6-4-131,-2-9-182</inkml:trace>
  <inkml:trace contextRef="#ctx0" brushRef="#br0" timeOffset="57060.54">8029 4775 1330,'0'0'13,"0"0"-10,0 0 36,0 0-19,0 0 22,-22 75-11,19-38-20,3-3-5,0-2 0,7-5-2,9-8 1,4-6 0,3-8 1,1-5 10,0-2-1,-2-14 0,-3-8 4,-6-3 3,-5-4-6,-4-2-12,-4 2 5,-4 3-7,-15 2-2,-6 8-6,0 8 2,-2 4-20,3 6-18,4 1-23,2 11-23,4 3-70,6-2-59,8-3-163,0-7-234</inkml:trace>
  <inkml:trace contextRef="#ctx0" brushRef="#br0" timeOffset="57375.3889">8416 4559 959,'0'0'35,"0"0"11,0 0 118,0 0-57,0 0-81,0 0-26,-23-9 0,21 31 2,2-1 0,3-4-1,10-5 9,5-4-6,-6-4 8,1-4 5,-4 0 3,-2-2 12,0-11-7,-4-1-10,-3-4 3,0 2-6,0 0-4,-3 1-5,-6 5-3,-2 3-10,1 5-28,3 2-41,-2 9-103,1 8-60,-2 3-222</inkml:trace>
  <inkml:trace contextRef="#ctx0" brushRef="#br0" timeOffset="59085.8667">8976 4772 896,'0'0'209,"0"0"-104,0 0 20,0 0 5,0 0-53,0 0-26,20 11-29,-10 19 7,3 7-2,-4 0-11,0-1 0,-2-2 0,-4-5-5,-1-7-1,2-6-1,-1-7 13,2-3-8,1-5 7,2-1 0,5 0 2,2-3-6,3-10-4,1-5-6,-1-5-2,-2-7 0,2-1 2,0-1 2,-2-1-9,-2 5 14,-2-1-10,-6 2-4,-2 0-1,-1 6-8,-1 5-24,-2 8-29,0 7-24,0 1-82,-11 10-228,-3 8-275</inkml:trace>
  <inkml:trace contextRef="#ctx0" brushRef="#br0" timeOffset="61737.6464">10775 5391 1426,'0'0'78,"0"0"-44,0 0 9,-31 63 77,17-48-85,-4 0-23,-8 2-12,-9 2-26,-8 1-80,-1-2-192,2-11-430</inkml:trace>
  <inkml:trace contextRef="#ctx0" brushRef="#br0" timeOffset="62145.4145">11507 4725 977,'0'0'68,"0"0"85,0 0 13,0 0-83,0 0-40,0 0-2,7 73 27,-3-34-34,-2-1-19,1-2-11,1-6-4,-2-3 0,0-5-60,-1-5-77,-1-9-109,0-8-142,0 0-310</inkml:trace>
  <inkml:trace contextRef="#ctx0" brushRef="#br0" timeOffset="62315.4721">11454 4689 506,'0'0'374,"0"-65"-304,14 36 94,9 4-21,6 5-64,3 6-19,-3 8-27,-2 6-32,-3 0-1,-6 20-68,-6 8-85,-12 8-89,-9 8-295</inkml:trace>
  <inkml:trace contextRef="#ctx0" brushRef="#br0" timeOffset="62838.2621">11341 5085 964,'0'0'155,"63"-12"-129,-18-3 12,-1 2 34,1-1-21,-4 3-32,-5 1-19,-1-1-32,-6 3-42,-4-2 0,-8 3 11,-6 2 43,-5 2 20,-5 3 29,-1 0 51,0 0 8,0 2-30,0 14-16,0 11 22,0 8 0,0 6-34,-4 5-2,-4 3-15,-4 2-12,1-2-1,1-4-14,3-8-22,4-10-35,1-10-10,2-12-36,0-5-1,2-8 2,5-17 76,3-11 21,1-6 10,0-4 9,0-2 2,-2-1 4,1 2 17,-2 7 21,-3 3 12,3 10 11,2 7 5,0 6 9,5 8-22,4 6-26,1 0-4,1 16-13,-4 6-4,-8 5-5,-9 2-7,-1 2-4,-18 0-24,-6-5-32,-3-7-33,2-7-55,5-9-43,6-3-56,10-6-13,5-13-48</inkml:trace>
  <inkml:trace contextRef="#ctx0" brushRef="#br0" timeOffset="63235.4691">12055 4705 1039,'0'0'95,"0"0"8,0 0-15,0 0-78,7 69 9,-7-12 2,0 4-16,-5-4-4,1-3-1,1-6-23,3-9-61,0-8-33,2-12 22,6-8 29,0-10-17,2-1 54,0-12 29,1-9 42,0-3 17,4-1 20,0 1 8,4 4 24,2 4-39,-1 5 1,-1 9-9,-1 2-14,-2 8-13,-2 13-16,-3 6-3,-8 6-13,-3 0-2,-1-1-3,-13-4-27,-1-5-59,-2-6-54,3-7-166,4-8-193</inkml:trace>
  <inkml:trace contextRef="#ctx0" brushRef="#br0" timeOffset="63903.2236">12911 4743 1142,'0'0'120,"0"0"-68,0 0 56,0 0-52,0 0-41,0 0-2,11 78-9,-36-40-4,-4-5-16,1-5-33,1-8-33,6-8-12,5-11-7,8-1 73,7-19 28,1-9 23,2-9 52,10-4-20,1-4 12,-1 1-13,-1-2-13,-6 5-22,-3 3-10,-2 8-1,-5 9-8,-10 12-5,-1 9-21,-3 11-2,4 15 17,7 9 6,8 8 5,8 4 2,18 2 13,6-2 13,-4-6 11,-3-4 6,-7-5-4,-8-5-13,-4-2-11,-5-6-12,-1-2-5,0-5-26,0-1-107,0-5-132,-1-4-310</inkml:trace>
  <inkml:trace contextRef="#ctx0" brushRef="#br0" timeOffset="64273.3108">13409 4562 656,'0'0'677,"0"0"-674,0 0-3,63 87 56,-53-43-15,-5 4-6,-5-2-24,0-5-11,0-7-18,0-6-50,0-9-74,2-9-105,5-9-194</inkml:trace>
  <inkml:trace contextRef="#ctx0" brushRef="#br0" timeOffset="64484.0315">13401 4571 856,'0'0'77,"0"0"75,-2-56 37,2 44-81,0 0-15,12 2-41,6 0-30,10 2-18,3 1-4,4 7-24,-4 0-53,-4 15-41,-7 10-65,-12 2-15,-8 2-190</inkml:trace>
  <inkml:trace contextRef="#ctx0" brushRef="#br0" timeOffset="64642.1145">13384 4834 684,'0'0'152,"0"0"-18,0 0 57,0 0-90,0 0-41,0 0 8,91 48-66,-52-47-2,4-1-83,0 0-124,-2-6-142</inkml:trace>
  <inkml:trace contextRef="#ctx0" brushRef="#br0" timeOffset="65158.6745">13629 4869 63,'0'0'970,"0"0"-899,0 0 83,0 0-23,0 0-61,0 0-4,53 49-22,-44-18-13,-7-1-10,-2 1-11,0 0-5,0-2-5,-9 0 0,-1-4-4,2-3-12,1-8-6,3-5 9,3-4 10,1-5 3,0 0 8,8 0 17,12 0 16,11-7-10,8-2-22,5 0 2,4 1-11,1 3-16,-5 5-72,-10 0-121,-14 1-245</inkml:trace>
  <inkml:trace contextRef="#ctx0" brushRef="#br0" timeOffset="65995.6613">12817 5720 791,'0'0'216,"0"0"-208,0 0 80,0 0 4,0 0-65,0 0 22,-56 79-28,33-43-13,-1-1-7,0-2-1,1-6-3,4-5-22,6-10-7,6-6-13,3-6 32,1 0 13,1-16 32,0-4 4,-2-4 0,1-3-1,-1-1 3,1-4-13,3-3-14,0 0-7,0 4-3,0 5 1,0 8-2,-7 9-4,-4 8-18,-5 1-12,-2 17 0,4 12 19,5 7 10,9 3 5,0 0 4,19-5 12,10-6 24,5-6 20,7-5 17,-4-4 10,-3-1-40,-7-2-26,-10 3-21,-7 2 0,-7 1-30,-3 4-91,0 1-58,-3 1-193,-1-7-362</inkml:trace>
  <inkml:trace contextRef="#ctx0" brushRef="#br0" timeOffset="66620.9305">12364 6332 888,'0'0'116,"0"0"-46,0 0 102,17 89-50,-8-47-25,-3 4-58,-3-1 4,-3-3-36,0-2 2,0-8-9,-1-5-11,-3-9-23,2-6-38,0-9-19,2-3-2,0-7 43,0-16-5,11-7 18,1-8 35,-1-4 2,-2-6 11,-5 0 5,-4-2 4,0 4 14,-9 5-14,1 9 6,3 7 14,5 8 3,0 4 1,15 9 8,11 4-13,11 0-7,1 19 7,-2 9-10,-7 4-8,-10 2-3,-12 4-9,-7 0-6,-8-1-3,-17-4-19,-3-6-33,-4-7-67,0-7-69,6-9-76,6-4-240</inkml:trace>
  <inkml:trace contextRef="#ctx0" brushRef="#br0" timeOffset="66846.1016">12901 6677 1084,'0'0'71,"0"0"-36,-33 69 148,17-45-149,0-4-19,6-4-15,4-5-110,6-5-155,0-6-369</inkml:trace>
  <inkml:trace contextRef="#ctx0" brushRef="#br0" timeOffset="67359.8293">13357 6256 1097,'0'0'69,"0"0"-38,0 0 114,0 0-71,0 0-37,0 0-12,-78 75-12,58-21-6,6 1-3,8-2 0,6-7-3,3-7-1,16-10-5,6-10 0,3-9-1,4-10 6,1 0 3,-1-21-1,-2-7 4,-4-7-5,-4-7 2,-2-3-1,-8 0-1,-6-1-2,-6-1-1,-2 3-8,-17 7-9,-3 9 1,-5 16-1,0 12-10,1 6 2,1 19 18,5 7 4,6 7 5,8 5 5,6 4 27,4-1 46,19 0 13,6-6 5,2-4-17,0-3-17,-8-3-19,-7 2-16,-5 1-18,-9 0-7,-2 2-2,-4-1-51,-14-4-47,-3-5-70,-2-11-351</inkml:trace>
  <inkml:trace contextRef="#ctx0" brushRef="#br0" timeOffset="72986.0004">631 5935 299,'0'0'819,"0"0"-737,0 0-1,0 0 55,0 0-50,0 0-49,0 0-14,-37 82 24,19-32-16,0 4-21,0 0-9,4-4-1,3-9 0,6-11-37,3-11-48,2-11-64,2-8-83,12 0-63,2-15-74</inkml:trace>
  <inkml:trace contextRef="#ctx0" brushRef="#br0" timeOffset="73375.6785">544 5935 445,'0'0'162,"0"0"-2,0 0-2,62-36-39,-42 36-26,3 7-17,4 14-18,-1 9-16,-4 6-13,-5 3 2,-11 4-10,-6-1-11,-5 1-2,-15-1 0,-2-4-6,-4-7 1,-4-6-3,-1-4-4,-6-5-10,1-6-25,2-7-23,4-3-76,14 0 3,7-3-51,9-6-167</inkml:trace>
  <inkml:trace contextRef="#ctx0" brushRef="#br0" timeOffset="73958.142">758 6305 609,'0'0'387,"0"0"-368,71-26 138,-41 12-28,-1 0-57,1 0-22,-5-1-29,-7 1-2,-5-1-9,-6 2-3,-5 1-1,-2 0-2,0 1-4,-9 4-14,-9 2 1,-3 5-11,-5 2 7,3 15 9,0 8 5,9 5 0,6 2-3,7-2 5,1-3-2,1-6-4,12-5-17,3-7 7,2-7-17,2-2-24,1 0-2,2-12-18,0-9-61,-1-8-8,3-7 51,3-8 75,2-2 21,-1-4 48,-2-1 17,-4 3 37,-5 2-4,-7 6 3,-5 9 20,-4 9-39,-1 9 9,-1 7-30,0 6 4,0 0-24,0 21-41,-4 15 0,-8 17 0,-6 11 23,0 4-12,-2-1 9,6-5-15,0-6-5,8-14-4,4-9-31,2-11-67,0-9-45,0-10 9,6-3-49,10-9 18,5-15-41,3-5-2,0-5-32</inkml:trace>
  <inkml:trace contextRef="#ctx0" brushRef="#br0" timeOffset="74169.3614">1396 5949 481,'0'0'256,"0"0"-118,0 0 83,0 0-36,0 0-103,0 0-58,5 39 18,-26 4 41,3 4-49,2 1-8,4-1-17,3-5-6,4-3-3,1-9-30,-1-5-56,5-5-56,-4-6-91,-3-6-145,0-6-149</inkml:trace>
  <inkml:trace contextRef="#ctx0" brushRef="#br0" timeOffset="74306.6932">1273 6218 854,'0'0'72,"0"0"-9,68-67 60,-34 56-66,2 4-44,6 6-13,1 0-87,-5 1-95,-4 0-116,-9 0 41</inkml:trace>
  <inkml:trace contextRef="#ctx0" brushRef="#br0" timeOffset="74655.7715">1640 6145 251,'0'0'262,"0"0"17,0 0-66,0 0-75,0 0-68,0 0-39,-65 19-31,38 10 0,2 5-4,4 3 0,6 1 1,5-5 0,10-8-12,0-7-14,10-8 4,5-8 6,2-2 19,0-6 13,0-11 36,-1-7-1,-1-2 6,1-2-4,-4-3-8,-3 6-8,-2 5-6,-2 7-9,-3 8-6,-2 5-7,0 1-6,0 16-27,-2 5 20,-5 5 7,2 0 1,0-2 0,3-3 2,2-4-3,0-5 0,0-2-12,5-1-33,9-4-28,3-2-84,2-2-136,3-2-490</inkml:trace>
  <inkml:trace contextRef="#ctx0" brushRef="#br0" timeOffset="75606.9396">2486 6193 506,'0'0'580,"10"-73"-549,-10 46 81,0 10 14,0 6-35,-8 9-10,-8 2-60,-9 17-21,-2 21-8,0 14-1,2 5 8,4 3-17,8-7-8,5-8 2,8-12-12,0-9 15,14-11-7,7-9 10,4-4 18,2-4 3,2-13 11,1-3 3,-7 0-7,-3 2-1,-8 5-5,-5 4-1,-5 5 7,-2 4-8,0 0-2,0 2-10,-2 12 0,-4 4 7,2 2 3,4-3 1,0-4-1,12-3-2,1-6 0,5-4 0,-2 0 1,-2-3 1,-4-8 0,-4-2 0,-5-1 0,-1 1-1,-6 1-9,-9 0-23,-3 3-48,-1 2-2,3 4 32,3 3 23,3 0 26,8 0 2,2 0 2,2-2 20,17-2 38,10-2 2,5-1-6,0 3 1,-4 4-12,-3 0-6,-3 0-14,-7 4-8,-1 8-13,-4 0-1,-5 3-3,-3 2-2,-4 2-6,0-3-8,-2 1-16,-7-4-15,0-5-33,2-4-16,4-4 30,3-1 51,0-12 15,2-9 12,11 0 55,6-2 4,0 2 4,1 3 2,-1 5-13,-6 4-6,-1 6-20,-3 4-23,2 0-14,-4 13 0,0 5-1,-4 6-6,-3 3-1,0 2-13,-8 1-19,-4-2-25,1-5-13,7-9-60,1-6-49,3-8-87,0 0-111</inkml:trace>
  <inkml:trace contextRef="#ctx0" brushRef="#br0" timeOffset="76507.7076">3046 6325 762,'0'0'217,"0"0"-106,0 0 62,0 0-95,63 11-35,-56 8-15,-5 1-20,-2 3-7,0-1-1,-15-2-18,1-5-29,0-5-34,6-8-43,2-2 40,6-8 70,0-11 14,2-3 30,12-3 39,5 1 34,1 3-7,1 4-12,2 4-2,-3 6-21,-2 7-35,0 0-23,0 8-1,-4 8-1,-5 3-1,-2 1-7,-5 2-8,-2 0-3,1-2 2,0-6-7,2-5 7,2-3 0,1-6 15,6 0-2,3 0 3,4-15 1,3-4 3,-1-3-1,1-2 0,-5 0-1,-6 3-2,-2 3 4,-6 8-3,-3 7-2,0 3-14,-7 5-23,-5 14-6,-4 5 21,7 4 6,4-3-15,5-5 6,3-4-19,15-9 17,3-7 23,6 0 5,5-17 20,-1-3 3,0-2 13,-5 0 1,-7 3-8,-5 4-9,-8 6-4,-5 3-13,-1 6-3,-1 0-11,-10 17-31,-1 6 31,5 5 7,7 0 1,0-5 0,14-6-31,9-9 30,5-8 4,3 0 4,0-17 16,0-6 15,-4-4 1,1-8-6,-1 0-10,-2-5-12,-3-6 1,-1-1-6,-5-3-3,-5 4 0,-4 8 2,-7 13 0,0 11 20,0 12 13,-9 2-14,-7 19-21,-3 15 0,-3 13 3,-1 9 2,1 4 2,1-4-1,7-4-6,7-10-12,5-9-13,2-9-77,0-6-35,5-11-100,3-5-68,-2-2-24</inkml:trace>
  <inkml:trace contextRef="#ctx0" brushRef="#br0" timeOffset="76703.5506">3819 6370 600,'0'0'211,"0"0"-62,60-70 53,-31 51-37,0 4-21,2 5-46,-4 5-47,-5 5-10,-4 0 0,-4 5-31,-2 12-2,-3 2-1,-3 3-5,-3 0 0,-3 1-2,0-1-18,-3-1-42,-5-5-94,-2-6-92,3-10-183</inkml:trace>
  <inkml:trace contextRef="#ctx0" brushRef="#br0" timeOffset="77318.5791">4121 6233 1044,'0'0'121,"44"-71"-3,-26 47 4,-5 12-61,-6 8-32,-3 4-29,-1 10-57,2 11-52,2 8-40,0-1-38,0 1-72,4-6 40,-2-6 74,4-4 145,-3-7 30,-1-2 149,0-2 40,-7 2-49,-2 3-67,0 5-41,-13 4-20,-3 4-24,0 3-18,5-1 0,8-4-36,3-4-36,2-9 21,12-2 45,5-3 6,-1-1 46,-2-10 15,-5 0 2,0-1-21,-6 1-11,-3 0-23,1 0-8,1-2-4,0-1 4,6 0 6,4-1 41,3 3 19,6 4 30,2 6-3,-2 2-46,-1 7-18,-4 9-16,-5 5-10,-7 0-3,-6 3-3,0-3-11,-2-3-36,-8-6-29,2-7-33,1-5 0,7-6 90,0-12 22,2-7 27,12 0 45,6 0 30,5 2 0,5 4-19,1 6-30,1 7-2,-4 6-18,-6 0-20,-1 13-3,-9 7-2,-8 4-7,-4 6-1,-2 3-5,-21 1-35,-7-1-48,-8-5-138,-3-9-337</inkml:trace>
  <inkml:trace contextRef="#ctx0" brushRef="#br0" timeOffset="78308.472">1964 7064 527,'0'0'707,"0"0"-654,0-54 42,0 46 82,0 7-104,0 1-34,0 7-29,5 18-5,4 11 6,-2 6 2,-5 5 3,-2 0-11,0 4 6,0-2-9,-4-6 1,2-8-3,2-9 0,0-10 0,0-8 1,0-5-1,9-3 0,7-3 5,6-16 13,5-6 4,5-9 3,-2-5-1,0-3-2,-3-3-2,-2 3-3,-3-1-12,-6 5 5,-2 5-9,-5 10-1,-4 12 0,-3 7-15,-2 4-30,0 6-39,0 17-44,0 9-148,-7 8-90</inkml:trace>
  <inkml:trace contextRef="#ctx0" brushRef="#br0" timeOffset="78736.2313">2201 7436 1103,'0'0'53,"0"0"93,0 0 24,0 0-70,0 0-23,-25 56-36,16-35-5,3 2-18,-1 2-13,0-2-3,0-2-2,2-2 4,1-4-3,2-5-1,1-4 1,1-2-1,0-4 1,0 0 2,0 0 3,0 0 3,0 0 3,0 0 6,0 0-5,0 0-11,0 0 6,0 0-3,0 0-5,3 0 1,6 0 1,5 0 0,-1 0-2,2 0 4,-3 2-4,0-1-4,2-1-27,3 0-30,13 0-52,4-10-164,5-4-220</inkml:trace>
  <inkml:trace contextRef="#ctx0" brushRef="#br0" timeOffset="78991.3804">2681 7358 1247,'0'0'56,"0"0"54,0 0 49,0 0-93,0 0-43,0 0 11,32-18-27,-9 18-4,4-1-3,0-1-2,1 0-43,-5 2-89,-5 0-108,-9 0-292</inkml:trace>
  <inkml:trace contextRef="#ctx0" brushRef="#br0" timeOffset="79156.5193">2727 7470 1331,'0'0'61,"0"0"-59,0 0 51,82-13-50,-55 13-3,3-3-128,1-1-169,0-5-453</inkml:trace>
  <inkml:trace contextRef="#ctx0" brushRef="#br0" timeOffset="79500.0158">3239 7086 1263,'0'0'126,"0"0"-67,0 0 84,0 0-78,0 0-38,0 0-19,18 40 13,-18-1-12,0 1 0,0 4-2,0-2-3,0-6-4,3-5 0,1-8-1,2-10 1,4-6-7,3-7 7,4 0 2,8-12 3,4-15-1,0-6 3,-1-4 3,-1-6-5,-2-1-3,-4-2-2,-3 4-5,-4 6-23,-5 11-10,-4 13-45,-4 12-89,-1 13-81,0 17-334</inkml:trace>
  <inkml:trace contextRef="#ctx0" brushRef="#br0" timeOffset="79935.9607">3447 7481 1024,'0'0'209,"0"0"-85,-26 74 66,10-35-85,-2 6-43,-1 2-17,-1 2-32,1-2-9,4-3-4,4-4-10,8-8-33,3-9-14,0-11-38,9-9-15,7-3 21,0-12 26,3-12 25,-1-7-11,-2-5 17,-3 0-2,-1 0-16,-3 2 24,-2 1 16,-1 1-12,-3 4 16,2 1 6,-1 3 10,3 2 33,4 4 31,3 2 43,9 3-33,2 4-1,2 5 0,0 4-16,-7 0-32,-6 10-18,-9 4-9,-5 6-5,-4 2-2,-19 3-1,-5 0-12,-3-3-31,3-2-44,5-7-55,12-6-68,4-5-67,7-2-103</inkml:trace>
  <inkml:trace contextRef="#ctx0" brushRef="#br0" timeOffset="80347.0596">3881 7391 989,'0'0'217,"0"0"-156,0 0 109,0 0-57,0 0-46,0 0-39,9-23-22,-20 53-4,-5 10 3,4 5-2,-2 2-2,3-1-1,0-3-1,4-10-12,2-6-24,5-12-20,0-8-6,3-7 8,11 0 52,1-10 3,6-7 3,2-3 19,-3 4 31,1 2 6,-6 6-4,-2 1-17,-1 6-7,0 1-14,-1 0-8,0 14-3,-5 3-5,-6 6-2,0 1 0,-4-2-15,-9 0-28,2-4-81,4-5-187,7-8-446</inkml:trace>
  <inkml:trace contextRef="#ctx0" brushRef="#br0" timeOffset="80529.2426">4345 7760 1596,'0'0'73,"0"0"-67,0 0 4,0 0-7,-62 73-3,17-42-88,-7-4-199,4-11-573</inkml:trace>
  <inkml:trace contextRef="#ctx0" brushRef="#br0" timeOffset="81959.4794">5490 7280 908,'0'0'186,"0"0"-85,0 0 101,0 0-55,0 0-84,0 0-23,-1-20-24,1 42-8,-2 5-3,-3 3-4,1 0-1,-1-3-30,1-3-53,2-5-54,0-6-58,-3-5-42,3-7-71,-5-1 153,2-9 138,-1-10 17,-1-9 44,2-6 70,1-6 33,0-4-22,-2-3-28,0-3 13,4-2 1,2 0-37,6 4 2,12 7-42,6 11 20,-3 11-41,-4 11-13,-6 8-2,0 3-28,-6 21-38,-5 11 3,-4 12-58,-17 6-7,-8 3-53,-3-3 26,2-6 56,5-4 56,4-6 45,6-5 67,1-6 80,5-8-13,6-5-51,3-6-40,0-2 15,16-2 12,5-1-16,4 1-37,2-2-16,3 0 0,2-1-2,4 0-17,5-1-32,-4-8-11,-3-3 17,-3-1 24,-5-2 20,-6 2 5,-6 1 10,-3 2 31,-4 4 9,-5 2 6,-2 3 0,0 1-14,0 0-6,0 0-9,0 0-3,0 0-2,-5 0 4,-1 0-10,-1 0 2,1 2-11,0 5-5,0 3-2,1 1 0,-1 2-1,-1 1-2,0 3 1,0 2-3,0 2 2,-2 0 0,2 1 1,-1-3 1,0-2 1,-1 1 0,-2-6 0,4 0 3,0-5-7,3-3 1,3 0-2,1-2 0,0 0 0,0-2 1,0 0 0,0 0-1,0 0 3,0 0-1,0 0-1,0 0 0,0 0 0,0 0 1,0 1 1,0 1-1,9 2-2,8 0 8,6-1-5,6 0-3,1 0-35,4 0-118,2-3-179,0 0-445</inkml:trace>
  <inkml:trace contextRef="#ctx0" brushRef="#br0" timeOffset="82269.8044">6225 7318 1132,'0'0'134,"0"0"21,0 0-1,0 0-86,0 0-35,0 0-18,76 0-15,-39 0-3,-9 4-66,-6 3-121,-12 0-109,-10 2-256</inkml:trace>
  <inkml:trace contextRef="#ctx0" brushRef="#br0" timeOffset="82418.2565">6293 7418 281,'0'0'775,"0"0"-757,0 0 91,0 0-48,0 0-44,0 0-17,-2 25-4,22-19-107,15-6-122,10 0-248</inkml:trace>
  <inkml:trace contextRef="#ctx0" brushRef="#br0" timeOffset="82966.1368">6857 7264 1246,'0'0'79,"0"0"-67,0 0 52,-4 79 38,1-33-40,1 1-39,1-2-10,1-6-7,0-6-6,0-10-1,0-10-28,3-8-5,8-5 10,4-15 12,3-15 8,0-8 8,2-6-3,-3-7 2,0-3 14,-5-1 2,-3-3 7,-4 4-3,-5 8 4,0 8-14,0 8 12,0 10-7,0 8-3,3 4-4,-2 6-8,2 0 0,1 0 0,10 0 0,8-1 0,5 0 5,5 0 12,-4 0-7,2 0-2,-1 2-6,-4-3-5,0 3 0,-2 1-15,-5 0-41,0 1-72,-2 10-155,-6 2-227</inkml:trace>
  <inkml:trace contextRef="#ctx0" brushRef="#br0" timeOffset="83456.0667">7169 7277 871,'0'0'92,"0"0"0,0 0 133,0 0-137,0 0-5,0 0-23,48-51-19,-25 43 4,-2 3-14,-2 1-13,-3 4-13,-2 0-5,-5 0-1,-4 9-11,-5 5-29,0 5-11,-16 3-18,-5 1 2,-3-1-11,3-4 6,3-3 11,6-4 40,3-5 21,7-5 1,2-1 11,0 0 83,2 0 2,12 0-17,6 0-16,-1 0-4,1 0-2,-2 7-20,-5 4-19,-3 5-3,-8 2-5,-2 5-6,-4 0-1,-14 0-2,-1-2-1,-5-2-5,-2-3-16,1-5-5,-2-3-30,0-7-19,0-1-40,1 0-29,5-8-62,6-4-107,12-2-284</inkml:trace>
  <inkml:trace contextRef="#ctx0" brushRef="#br0" timeOffset="83972.1951">7766 7159 941,'0'0'138,"0"0"-10,0 0 80,0 0-104,0 0-49,0 0-30,10 50 18,-10-14-18,0 1-17,-2-1-1,-4-4-7,0-3-12,0-6-52,-1-5-76,1-4-34,-1-5-106,0-8-155</inkml:trace>
  <inkml:trace contextRef="#ctx0" brushRef="#br0" timeOffset="84165.7918">7697 7304 671,'0'0'162,"0"-91"29,7 46-16,6 4-47,1 3-39,2 8-16,2 4-24,-2 10-34,0 3-15,0 13-5,-4 0-33,-4 16-40,-7 12-2,-1 6-45,-14 7-27,-13 9-44,-7 3-45,-1 3 37,3 0-80</inkml:trace>
  <inkml:trace contextRef="#ctx0" brushRef="#br0" timeOffset="84684.1554">7647 7468 298,'0'0'246,"0"0"-22,0 0-31,0 0-50,82 51-33,-59-51-24,1 0-40,-3-1-17,-3-5-19,0-4-8,-3-2-2,-3-1-1,0-4 1,-5 0 4,-2 3 4,-2 3 28,-3 4 23,0 4 0,0 3-5,0 0-24,0 8-21,-4 14-7,-5 11 2,-2 7 4,-2 6-4,-1 2 0,-2 1-4,3-4 2,0-5-4,2-9 1,4-6-3,3-10-25,1-6-4,3-6-28,0-3-16,0 0 17,0-9-5,3-6-61,4-4-7,0-5 24,1-5-40,0-5 41,1-6-18,-2-2 119,3 3 7,2 2 140,2 3-39,5 5 26,-2 3-19,4 6 5,-1 5 15,-1 8-53,4 6-12,-1 1-16,1 2-23,-2 13-18,-7 2-2,-7 4-4,-7 2-3,-4 0-11,-17-1-27,-7-2-25,-2-4-58,1-7-38,6-5-71,6-4-152</inkml:trace>
  <inkml:trace contextRef="#ctx0" brushRef="#br0" timeOffset="85163.3149">8263 7300 1064,'0'0'75,"0"0"80,0 0-20,0 0-37,0 0-52,0 0-42,-2 29 2,-6 18 6,-2 4-4,-3 0-2,-1 1-4,-4-5-2,1-4-1,0-9-24,3-9-28,4-9-17,2-7 7,6-9 19,2 0 44,0-8 12,13-12-4,6-2 21,3-2 15,3 3 9,-2 4 0,-5 5-6,-2 8-9,-5 4-24,1 0-9,-1 14-4,-2 4-1,-4 4-1,-5 0-10,0 0-9,0-2-30,-9-2-51,2-2-34,0-3-164,0-6-267</inkml:trace>
  <inkml:trace contextRef="#ctx0" brushRef="#br0" timeOffset="85824.1817">8621 7021 816,'0'0'134,"0"0"-52,0 0 122,0 0-71,0 0-41,0 0-40,-2 0-33,-5 46 33,-6 13-10,-4 4-20,-1 6-8,-2 2-10,-1 1 1,-2-5-4,3-5-1,1-7 0,4-12-1,3-9-3,6-11-1,3-13 1,1-6-1,2-4 5,0 0 2,0 0 4,0 0 6,0-3 3,6-2-11,0 2 2,1 1 0,5 2-2,5 0-1,6 0 0,6 0-3,5 5 1,8 0 0,2 0-1,5-5-7,1 0-23,2 0-60,1 0-131,-1-13-282</inkml:trace>
  <inkml:trace contextRef="#ctx0" brushRef="#br0" timeOffset="86282.5964">8764 7335 472,'0'0'390,"0"0"-314,0 0 115,0 0-42,0 0-68,0 0-9,5-24-35,9 24-24,6 0-8,9 0-5,8-2-28,7-2-104,3-3-128,0-2-279</inkml:trace>
  <inkml:trace contextRef="#ctx0" brushRef="#br0" timeOffset="86767.7302">9181 7142 894,'0'0'28,"0"0"30,0 0 115,-16-53-72,16 41-3,0 2-49,11 1-25,8 0 17,5 2-5,4 7-13,-1 0-9,-1 7-5,-6 9-9,-7 6 0,-10 4-4,-3 1-14,-5 4-10,-18-4-5,-4-1-12,-3-3 8,1-3 6,3-4 7,9-5 15,5-6 9,8-4 2,4-1 4,0 0 37,2 0 6,13 0-21,5 0-5,4 7 12,-1 4-6,-3 4-11,-4 3 0,-6 2-11,-9 2-3,-1 1-4,-8-1 0,-11-2-16,-3-3-26,-3-6-15,0-5-4,4-4-19,5-2-59,6-2 15,10-13-68,0-5-86,20-4-98</inkml:trace>
  <inkml:trace contextRef="#ctx0" brushRef="#br0" timeOffset="87106.5588">9480 7220 576,'0'0'289,"0"0"-201,0 0 98,0 0-86,0 0-43,0 0-10,51 37-22,-61-7-8,0 1 2,6 0-13,4-4-5,0-5 1,4-4-2,10-5 1,2-9 2,2-4-2,0 0 1,0-14 9,-2-7-2,-5-5-3,-1-5 4,-6-1 0,-2-1-3,-2 2 10,0 2-9,-13 5-8,-4 5-3,1 4-17,0 8-4,5 5-25,2 2-27,3 0-60,4 2-29,2 5-58,0-4-107</inkml:trace>
  <inkml:trace contextRef="#ctx0" brushRef="#br0" timeOffset="87439.024">9846 6932 493,'0'0'310,"0"0"-293,24-58 119,-24 52-12,0 4-11,0 2-32,0 8-73,-7 10 2,4 4 13,3 0-2,0-3-2,3-4 8,13-5-9,-2-6 4,-1-4 8,-1 0 2,-3 0 4,-4-11-6,-3 0-3,-2-3-12,0 2-9,0-2-2,-9 3-4,-2 2-3,1 4-10,1 3-5,2 2-44,1 0-38,1 15-103,-2 1-51,4 3-197</inkml:trace>
  <inkml:trace contextRef="#ctx0" brushRef="#br0" timeOffset="88628.5891">3863 8231 357,'0'0'470,"0"0"-424,0 0 41,134 0 47,-24 0 0,28-6-49,28-2-61,14-5-24,10-2-2,3-1-7,-8 1 3,-18 3 6,-17 2 1,-25 6-1,-20 1-6,-22 3-39,-23 0-45,-21 6-61,-19-1-116,-19 0-176</inkml:trace>
  <inkml:trace contextRef="#ctx0" brushRef="#br0" timeOffset="88981.0654">4388 8252 894,'0'0'127,"0"0"3,96-3 47,-17-2-38,24-3-40,12-1-17,11 2-35,4 0-3,-3 0-11,-13 1-15,-16 0-13,-16 2-3,-14 1 0,-15 1-2,-13 0-1,-15 2-22,-9 0-40,-9 0-63,-5 0-104,-2 0-129,0 0-246</inkml:trace>
  <inkml:trace contextRef="#ctx0" brushRef="#br0" timeOffset="92524.3891">2003 8996 757,'0'0'505,"0"0"-458,0 0 31,0 0 48,0 0-67,0 0-37,0 0 2,32 90 8,-23-38-8,-2-3-16,-3-2-6,-1-7 2,1-8-3,1-9 2,2-10-2,1-8-1,4-5 2,4-9 1,5-16 8,6-11 7,2-9 2,1-5 0,-5-5-3,0 1-3,-9 2-7,-4 6 2,-7 11-9,-1 10-2,-2 12-5,-2 9-23,0 4-24,0 10-65,-2 17-155,-2 13-41,-1 4-176</inkml:trace>
  <inkml:trace contextRef="#ctx0" brushRef="#br0" timeOffset="92951.3257">2265 9401 848,'0'0'369,"0"0"-339,0 0 119,0 0-29,-2 79-33,-7-43-39,-3 5-29,4 1-10,-2-2-8,1-4-1,2-7-11,0-8-35,3-6-28,2-7-27,2-6-3,0-2-43,0-12 30,2-15 20,7-12-29,2-10 36,0-4 50,-5 0 40,-3 3 13,0 6 35,-1 3 34,7 7 14,5 5 17,7 8-11,6 4 16,2 9-33,-1 7-19,-3 1-12,-5 7-24,-7 12-20,-8 5-4,-5 2-5,0 2-1,-16-1-23,-7-3-2,-2-3-32,-2-4-9,2-7-13,5-5-47,4-5-17,9 0-102,7-12-193</inkml:trace>
  <inkml:trace contextRef="#ctx0" brushRef="#br0" timeOffset="93380.2163">2563 9113 856,'0'0'280,"0"0"-263,0 0 43,0 0 1,6 82 15,-6-32-36,-2 3-31,-11-1-2,2-2-5,-1-8-2,3-6-3,2-11-15,2-9-14,4-9-5,1-5 0,0-2-1,0-4 38,4-9 3,5-5 1,7-1 2,-2-3 7,4-3 4,0 3 15,2 1 4,-4 6 22,-2 7 4,-4 7 22,-2 1-42,-1 3-19,3 14-4,-4 3 5,-3 3-9,-3 1-10,0-1-5,0-1-1,-3-4-15,-2-3-40,1-6-81,3-4-55,1-5-133,0 0-462</inkml:trace>
  <inkml:trace contextRef="#ctx0" brushRef="#br0" timeOffset="93702.2259">3112 9222 865,'0'0'74,"0"0"-27,0 0 65,0 0 10,0 0-33,0 0-36,0 0 3,4 0 2,7 0 5,1 0-9,4 0-16,0 0-22,1 0-15,0 0-1,3 0-21,-6-3-56,-3 3-83,-1 0-98,-8 0-224</inkml:trace>
  <inkml:trace contextRef="#ctx0" brushRef="#br0" timeOffset="93873.9847">3098 9323 840,'0'0'495,"0"0"-466,0 0 48,0 0-10,0 0-55,0 0-12,55 0-86,-22 0-157,3 0-399</inkml:trace>
  <inkml:trace contextRef="#ctx0" brushRef="#br0" timeOffset="95899.969">3728 9153 492,'0'0'108,"0"0"-43,0 0 75,0-58 0,0 45-38,5 3-16,2 0-21,2 3-28,3 0 0,5 1 2,6 6-12,2 0-10,0 0-7,-2 9-7,-5 7 0,-7 5-3,-6 2-2,-5 4-7,-2 1-23,-19-2-21,-2-2-30,-2-3 10,3-4-12,3-7 41,6-2 22,5-5 22,4-3 10,4 0 51,0 0 45,10-4 1,8-1-61,6 1 15,4 4-8,-5 0-2,2 2-10,-7 11-15,-4 2-12,-5 2-3,-7 3-7,-2 0 1,-2 0-5,-14-1-2,-5-4-19,1-2-12,0-6-13,3-4 2,1-3-4,3 0-26,2-6-56,6-9-66,5-5-160</inkml:trace>
  <inkml:trace contextRef="#ctx0" brushRef="#br0" timeOffset="96411.6427">4110 9103 942,'0'0'108,"0"0"-68,0 0 157,55-65-110,-30 61-4,-2 4-30,2 2-31,-4 16-10,-5 4-8,-5 8-3,-11-1-1,0 2-18,-7 0-27,-11-3-22,-5-3 5,-2-6 7,5-7 3,3-5 8,6-6 28,4-1 16,3 0 22,2-2 31,2-4-3,-3 3-4,3 0-5,0 1-8,6 0-13,14 2-8,7 0 9,5 0 19,0 3-15,-8 8-12,-3 2-5,-8 5-1,-6 0-5,-7 4-2,0-2-1,-14-2-8,-6-1-7,-5-3-14,-2-7-27,-1-3 6,3-4-11,3 0-16,7-11-56,9-3-36,6-3-135,16-1-37</inkml:trace>
  <inkml:trace contextRef="#ctx0" brushRef="#br0" timeOffset="96762.304">4441 9178 326,'0'0'439,"0"0"-359,0 0 70,0 0 15,0 0-45,0 0-73,52 11-1,-52 22 5,0-1-8,-3 4-16,3-4-4,0-4-12,0-5-8,12-7 0,4-5 1,4-6 1,1-5 4,6 0 9,-2-13-4,0-4-7,-2-2 1,-7-4 2,-4 2-4,-8-1-2,-4-1 3,0 1-1,-11-1-6,-10 0-1,-4 2-2,-1 5 2,1 5-4,5 7-17,6 2 8,4 2-22,3 0-52,4 0-64,3 10-83,0-3-86,0-2-195</inkml:trace>
  <inkml:trace contextRef="#ctx0" brushRef="#br0" timeOffset="97106.2387">4835 9071 896,'0'0'139,"0"0"-32,0 0 42,0 0-103,0 0 14,17 67 11,-13-27-32,-1 9-4,-3 5 3,0 3-9,0-1-24,0-6 3,1-5-4,5-8 0,1-4-2,2-9-2,0-6-1,2-7 1,1-5 7,4-2 13,2 0 9,5-2-15,4 1 16,7-1-19,5-2-3,2 0-8,2 0-2,-2 0-35,-7 0-35,-7-4-81,-6-2-46,-3-5-163,-4-8-319</inkml:trace>
  <inkml:trace contextRef="#ctx0" brushRef="#br0" timeOffset="97459.6073">5267 9153 1232,'0'0'122,"0"0"-99,0 0 31,0 0-25,0 0 29,-35 84-7,33-46-42,2-5-9,0-5 0,10-6 0,3-10-14,1-6-7,2-6 12,2-7 9,2-15 6,0-7-2,-4-2 1,-2-3 3,-7 3 9,-7 0 2,0 6-6,-11 4-8,-10 6-5,-3 5-20,1 10-5,2 0-13,7 4-20,5 10-44,9-1-37,0-1-36,5-4-95,13-7-16,7-1-156</inkml:trace>
  <inkml:trace contextRef="#ctx0" brushRef="#br0" timeOffset="97754.2863">5651 8910 818,'0'0'107,"0"0"1,0 0 51,0 0-82,0 0-56,0 0-8,-29 9-10,29 7 0,0-1 2,4-5-3,10-3-1,6-7 14,-1 0-4,-1-3-4,-2-10 2,-5-1 9,-8 0 9,-3 0 10,0 1 11,-6 4-24,-9 1-6,-1 4-18,-2 4-2,-3 0-22,3 2-45,2 10-103,0 6-222,9 1-290</inkml:trace>
  <inkml:trace contextRef="#ctx0" brushRef="#br0" timeOffset="99327.1912">1684 10575 507,'0'0'797,"0"0"-762,0 0 10,0 0 71,0 0-70,0 0-30,-10 45 7,0 3 13,-4 6-23,-1-1-9,-1-5-4,4-5-8,1-9-31,4-12-67,7-7-43,0-8-68,0-7-71,11-8 20,-1-11-7</inkml:trace>
  <inkml:trace contextRef="#ctx0" brushRef="#br0" timeOffset="99535.1723">1612 10817 119,'0'0'87,"-30"-58"-4,16 25 18,-1-1 23,3 1 21,5-1 22,3 3-29,4-4 1,0 1-29,9 0-11,5 2-41,4 7-3,4 5-24,-1 7-11,7 11-12,1 2-8,2 11-3,0 14-1,-7 7-31,-7 7-38,-11 7-67,-6-2-70,-16 4-171,-16-2-237</inkml:trace>
  <inkml:trace contextRef="#ctx0" brushRef="#br0" timeOffset="100121.9379">1394 11038 603,'0'0'218,"0"0"-209,0 0 68,0 0 21,79 25-30,-49-23-25,2-2-29,-3 0-7,3 0-7,-2-7-7,-6-1-17,1-3 0,-6-2 8,-1 0 14,-4-1 2,-4 3 5,-2 1 29,-4 6 11,-2 3 29,-2 1-14,0 0-28,5 3-21,0 14-10,-1 8 16,0 7-11,-4 5 5,0 4-3,0 3-7,-2 1 1,-7-1-2,2-3 0,0-9-8,1-7-22,2-10-38,3-9 0,1-5 33,0-1-92,0-9 90,0-13 16,0-6-110,2-6 62,-2-3 68,0 1-41,0 1 9,0 2 33,0-2 39,0 3-11,0 3 29,8 2 15,3 3-9,7 2-1,-2 3-12,2 5 5,3 5 16,-1 4-4,-2 5-27,0 1-16,-4 15-7,-7 7-7,-7 8-5,-2 5-5,-18 4-10,-7-2-30,-4-2-24,0-8-23,5-6-12,7-7-37,9-11-53,10-4-71</inkml:trace>
  <inkml:trace contextRef="#ctx0" brushRef="#br0" timeOffset="100541.6959">2092 10852 893,'0'0'168,"0"0"-162,0 0 49,0 55 40,0-13-1,0 6-57,-9 2-29,-3 0-1,-1-2-6,1-6-1,-1-8-9,3-8-27,4-12-39,3-7-22,3-7 20,0-1 74,1-18 3,11-7 5,3-2 26,4 1 27,1 4 39,-2 6-17,-4 6-26,-4 6 31,0 5-16,-1 2-45,4 16-9,-1 5 2,-5 3 0,-5 1-6,-2 0-11,0 2-2,0-4-16,0-3-55,-2-5-70,2-8-102,0-9-328</inkml:trace>
  <inkml:trace contextRef="#ctx0" brushRef="#br0" timeOffset="101937.7651">2697 9482 251,'0'0'217,"0"0"-189,0 0 83,0 0 5,0 0-29,0 0-5,-4 5-26,4-5-9,0 0 0,0 0-8,0 0-6,0 0-18,0 0-9,0 0-3,0 0 1,0 0-3,0 0-1,0 0-1,0 0-12,0 0-14,0 0-20,0 0-29,0 0-75,2-9-122</inkml:trace>
  <inkml:trace contextRef="#ctx0" brushRef="#br0" timeOffset="106499.9848">2611 10930 784,'0'0'172,"0"0"-139,0 0 103,0 0-10,0 0-54,0 0-18,0 0-19,11 0-3,-4 0 9,4 0-2,3 0-2,5-1-1,3-4-9,3 0-8,0-1-11,-2 0-4,-3 2-2,-4 1-2,-2-1 0,-5 3-19,-2 0-25,2 1-43,0 0-29,2 0-73,-4 0-123,0 0-219</inkml:trace>
  <inkml:trace contextRef="#ctx0" brushRef="#br0" timeOffset="106697.6509">2688 11014 70,'0'0'808,"0"0"-760,0 0 46,0 0 94,0 0-73,0 0-26,-27 10-37,27-10-35,0 0-17,5 2-12,10 0-41,10-1-95,4-1-231</inkml:trace>
  <inkml:trace contextRef="#ctx0" brushRef="#br0" timeOffset="107931.3528">3906 10363 359,'0'0'126,"0"0"-28,0 0 83,0 0-25,0 0-41,-25-54-15,25 41-24,0-1-10,0 0-9,11 1-9,3 0-10,6 3-17,3 6-8,2 2-7,-2 2-2,-3 6-4,-6 9 0,-5 9-2,-9 3-6,0 5-29,-12 3-9,-10-1-8,-2-4-18,0-5 0,3-8 24,8-7 17,4-6 30,4-4 1,5 0 41,0 0 66,0 0-29,12-4-38,3 1-12,6 3 9,0 0 0,2 8-4,-5 9-13,-5 2 4,-4 3-14,-9 3-3,0 1-3,-2-1-2,-14-1-2,-6-4-4,-1-5-8,-3-4-10,-1-6-9,0-5 12,0 0-1,6-1-12,0-11-20,11-2-29,6-1-54,4-1-122,10-2-190</inkml:trace>
  <inkml:trace contextRef="#ctx0" brushRef="#br0" timeOffset="108720.3168">4149 10479 217,'0'0'554,"0"0"-506,12-64 70,-5 40 6,4-2 26,5 2-47,6 3-40,4 4-5,3 6 1,-4 6-3,-5 5-26,1 3-9,-9 16-16,-3 6-3,-9 7-2,0 3 0,-12-1-19,-8-2-16,-3-8-17,0-6 10,2-6 12,6-6 6,8-5 19,4-1 5,3 0 23,0 0 25,5-1-9,9-1-2,4 2-8,4 0-6,-2 7 2,-3 9-6,-3 4-10,-5 5-4,-7 0-1,-2 1-1,0 0-2,-11-3-1,-7-4-8,-3-4-11,-2-7-8,2-6-9,2-2-15,5-4 0,7-17-9,7-5-18,5-7-41,17-4-52,15-1-46,4 0 32,4-1 33,-1 4 120,-4 2 32,-3 4 89,-12 10 54,-9 6 2,-7 8 7,-7 5-35,-2 0-13,0 18-53,-2 9 29,-9 11-23,1 2-13,4-1-15,5-2-2,1-6-11,3-4 1,11-7-6,3-7-2,2-9 0,3-4 2,-1-2 11,0-16 1,-4-6-5,-5-5-6,-5-2 0,-7-3 2,0-1-4,-5 0-5,-11 0-2,-8 2-3,-2 7-5,-1 10-12,2 10-17,5 6-10,6 2-47,4 13-18,6 6-37,4 2-45,4-2-68,13-4-85</inkml:trace>
  <inkml:trace contextRef="#ctx0" brushRef="#br0" timeOffset="109057.5327">4948 10320 846,'0'0'97,"0"0"71,0 0-23,0 0-100,0 0 2,4 82 9,-4-32-18,0 2-4,-4 3-3,-1-1 6,3 1-23,0-7-6,0-7-3,2-10 0,0-7-4,2-8 1,9-7 0,3-4-1,6-5 17,5 0 21,6 0-1,0-2-6,1-3-23,1-2 3,2 0-12,-1 1-4,0 4-39,-2-1-35,-4 3-96,-4-2-89,1-3-166</inkml:trace>
  <inkml:trace contextRef="#ctx0" brushRef="#br0" timeOffset="109395.333">5328 10385 1002,'0'0'136,"0"0"-72,0 0 69,0 0-89,0 0-31,-15 58 17,15-20-19,0-1-7,6-7-3,5-8-1,0-7-2,-1-6-10,1-9-5,3 0 17,-2-13 8,-4-9-3,1-5 0,-8-5 5,-1-3-1,0-1 0,-12 4 1,-1 7 1,1 7-11,3 11-1,2 4-19,1 3-30,1 4-40,3 10-65,2 0-22,0-3-140,14-6-131</inkml:trace>
  <inkml:trace contextRef="#ctx0" brushRef="#br0" timeOffset="109679.8446">5682 10125 771,'0'0'225,"0"0"-173,0 0 31,0 0-8,0 0-26,0 0-17,-21 29-26,32-9-2,5-3-3,-1-8 0,2-4 1,-4-5 3,-4 0 5,-3-5 1,-5-8 16,-1-3 9,-5-1-1,-8 1-11,-8 1-21,3 8-3,-2 3-11,-3 4-58,-2 11-78,-3 12-172,-3 5-345</inkml:trace>
  <inkml:trace contextRef="#ctx0" brushRef="#br0" timeOffset="110357.485">3673 11166 339,'0'0'135,"0"0"-27,0 0 86,0 0-34,0 0-10,0 0-33,-25 0-46,73 6 32,25-1 11,27-2-18,26-2-30,19-1-6,12 0-5,7 0-20,-4-1-8,-8-8 16,-6-2-19,-8-1-2,-19 1-7,-15-1-11,-22 3-4,-24 3-5,-20 1 2,-14 2-20,-12 1-17,-7 0-3,-5 1 0,0 1-7,0-2-16,0-2-49,-3 0-56,-8-1-142,-3 1-292</inkml:trace>
  <inkml:trace contextRef="#ctx0" brushRef="#br0" timeOffset="113756.9424">8671 3445 992,'0'0'97,"0"0"-21,0 0 61,0 0-61,0 0-16,0 0-2,80-5-25,-55 3-15,1 2-18,-2 0 0,1 0-53,-4-2-52,-4 1-100,-3 0-177,-7-1-351</inkml:trace>
  <inkml:trace contextRef="#ctx0" brushRef="#br0" timeOffset="113911.5213">8706 3565 756,'0'0'347,"0"0"-332,0 0 54,0 0 35,0 0-62,61-3-41,-25 1-1,5 1-126,-2 0-176,0-3-382</inkml:trace>
  <inkml:trace contextRef="#ctx0" brushRef="#br0" timeOffset="115525.4909">9138 3523 747,'0'0'63,"0"0"-5,0 0 102,2 74-33,7-46-21,2-1-30,-1-1-49,0 1 12,-2-4-21,-2-4-8,0-5-6,-2-5-3,0-5 4,0-4-4,1 0 5,-1-9-2,2-16-4,1-10-19,-3-10 6,-2-9 8,0-7-7,-2-4 3,5-4 9,3-2 1,4 2 0,2 2-1,0 7 2,-2 7 0,-5 12 1,-4 10 6,-3 10 0,0 9-1,0 6-4,0 5 5,0 1-6,0 0-3,5 0-5,20 2 5,22 5 16,25 0 21,23-4 4,14-3-10,10 0-2,0 0 2,-2-5-6,-5-2-14,-5-2-5,-2 1-4,-8-2-2,-13 1-3,-15 4-14,-20 1-20,-17 3-24,-16 1-40,-9 0-37,-7 0-117,-15 3-191,-15 6-1</inkml:trace>
  <inkml:trace contextRef="#ctx0" brushRef="#br0" timeOffset="116389.0639">9556 3440 99,'0'0'542,"0"0"-540,0 0 17,0 0 95,0 0-13,0 0 23,-23-43-47,23 30 9,12 0 1,3 0-26,4 5-11,-3 4-17,3 4-14,0 0 0,-3 11-12,-2 10-1,-7 6-6,-7 8 0,-4 0-8,-17 2-8,-6 0-8,3-7-7,6-6-10,10-11-4,8-9-2,12-4 6,23-6 41,11-14 6,2-3 5,-1-3 23,-8 2 11,-7 2-17,-9 3-11,-6 2 2,-7 5 0,-6 5-13,-3 3 9,-1 2 7,0 2-17,-3 0-5,-6 11-3,-1 8-2,4 3 5,5 2 0,1-4 3,2-3 0,10-5 2,3-6-1,1-6 2,1 0 3,-2-7 2,-2-10 0,-6-4-2,-2-3 7,-5-1 7,0 0-6,-5 2-7,-11 3-8,-3 4-2,-5 6-22,0 5-17,-4 5-22,0 0-30,4 0-61,4 8-23,10-2-100,10-4-57</inkml:trace>
  <inkml:trace contextRef="#ctx0" brushRef="#br0" timeOffset="116709.3744">9979 3130 610,'0'0'400,"0"0"-382,0 0 42,0 0 97,71-52-83,-59 52-46,-4 13-23,-1 6-1,-5 6 0,-2-1-4,0 0-2,-9-1-4,0-5-12,3-7-5,4-4 12,2-5 11,0-2 1,13 0 26,7-7 3,5-4-3,-1-1-14,0 2-13,-2 3-13,-3 7-81,-5 0-175,-2 3-247</inkml:trace>
  <inkml:trace contextRef="#ctx0" brushRef="#br0" timeOffset="116930.6995">10130 3495 1255,'0'0'66,"0"0"-56,70-1 91,-41 0-32,-1-1-44,-5 2-25,-1 0-32,-4 0-68,-6 0-96,-7-1-114,-3-5-195</inkml:trace>
  <inkml:trace contextRef="#ctx0" brushRef="#br0" timeOffset="117091.1793">10278 3400 696,'0'0'466,"0"0"-412,0 0 94,0 0-13,0 0-65,0 0-43,-25 29-6,13 4 13,0 0-14,3 0-17,3-2-3,4-5-17,2-2-59,0-10-125,9-8-207</inkml:trace>
  <inkml:trace contextRef="#ctx0" brushRef="#br0" timeOffset="117305.2635">10467 3325 1441,'0'0'32,"0"0"-21,0 0 26,0 0 9,-3 68 10,-4-36-40,1-1-10,2-1-6,4-5-18,0-2-58,2-4-96,10-8-169,3-10-294</inkml:trace>
  <inkml:trace contextRef="#ctx0" brushRef="#br0" timeOffset="117567.1364">10644 3385 1097,'0'0'69,"0"0"-63,0 0 89,0 0-40,0 0-54,0 0-1,-16 39-1,16-16 1,0-2 3,2-1 2,9-3 8,2-4 13,-2-2 17,-2-1 11,-2-2-10,-3-4-7,-3-1-20,-1 3-17,0-2-1,-15 3-18,-3-4-31,-5-3-53,1 0-112,4-8-152</inkml:trace>
  <inkml:trace contextRef="#ctx0" brushRef="#br0" timeOffset="117740.9101">10727 3340 1109,'0'0'136,"0"0"-131,0 0 19,0 0 7,65-30-31,-58 30-18,1 0-160,-2-2-119,-4-3-289</inkml:trace>
  <inkml:trace contextRef="#ctx0" brushRef="#br0" timeOffset="118021.1202">10931 3052 1013,'0'0'74,"0"0"-73,61-9 85,-50 20-5,-2 11-38,-6 5-26,-3 2-13,0-1-1,-7-3-3,-2-4-3,0-7-3,5-5 4,4-5 2,0-4 1,0 0 7,16-4 23,9-9-31,8-1-22,6-1-115,-2 2-177,1 1-500</inkml:trace>
  <inkml:trace contextRef="#ctx0" brushRef="#br0" timeOffset="118585.6729">11384 2897 966,'0'0'61,"0"0"14,0 0 98,0 0-112,0 0-45,0 0-3,4 95 51,-4-26-4,2 10-17,5 9-6,0 4 1,0 3-23,-4-1-6,-2-6 1,-1-8 6,0-13-12,-2-12 10,-2-9 3,1-13-5,1-9 3,2-9 8,0-8-11,0-3 18,0-4-5,0 2 0,0-2-1,5 3-8,8-1-2,12-2-3,17 0-6,19 0-1,25 0-1,17 2-1,10-2-2,2 2-17,-14-2-28,-12 0-27,-18 0-51,-12 0-319</inkml:trace>
  <inkml:trace contextRef="#ctx0" brushRef="#br0" timeOffset="119043.0836">11866 3241 1060,'0'0'117,"0"0"-86,0 0 108,0 0-54,0 0-37,0 0 24,7 72-5,-5-35-35,0 1-11,-2-4-17,0 0-4,0-3-13,0-4-51,-4-5-71,-5-4-84,-5-8-83,-4-6-207</inkml:trace>
  <inkml:trace contextRef="#ctx0" brushRef="#br0" timeOffset="119784.2157">11681 3415 830,'0'0'287,"0"0"-282,62-51 88,-28 41 4,7 4-57,1 4-29,0 2-11,-2 0-36,-4 4-70,-6 6-40,-5-1-24,-8-2 33,-7-4 53,-6-2 84,-1-1 30,-2 0 92,-1 0 34,0 0-20,-1 0-25,-14 4-86,-7 9-25,-5 7-1,-1 8-1,5 2-2,3 4 3,8-5 1,8-5-2,4-6-31,3-9 5,13-9 18,6 0 10,-1-13 10,4-9-1,0 0 3,-3-1 9,-1 3 7,-6 4 7,-5 6 10,-3 6 1,-4 4-20,0 0-22,2 11 0,0 8-4,-1 4 0,-2 3-2,-2-1-14,0-1-28,0-8-29,0-5-29,0-7-3,0-4 63,1-9 42,7-11 18,5-5 23,0 0 50,0 0 20,-1 8-26,-1 3-6,-6 6-5,-1 7-19,-3 1-35,1 0-20,0 12-9,2 6 8,1 3-1,-3-2-15,2-1-4,-1-6-13,-1-5-3,3-5 5,1-2 17,2-4 15,5-11 9,3-4 4,2 0 21,-2 2 19,-4 3-3,-2 6-7,-5 4-5,-2 2-20,-1 2-7,-2 0-11,0 0-7,0 5-4,4 6-2,1 1-17,2-3-43,-2 2-92,-2-3-131,-2-7-247</inkml:trace>
  <inkml:trace contextRef="#ctx0" brushRef="#br0" timeOffset="119952.1687">12337 3287 970,'0'0'335,"0"0"-323,44-56 72,-25 49 2,1 0-81,-3 5-5,-1 1-86,0 1-83,-3-1-200,-1-3-390</inkml:trace>
  <inkml:trace contextRef="#ctx0" brushRef="#br0" timeOffset="120131.6368">12660 2975 417,'0'0'876,"0"0"-869,0 0 27,0 0 64,0 0-69,0 0-27,3 48 5,-8-10-7,1-4-2,4-1-70,0-3-86,7-6-134,8-7-442</inkml:trace>
  <inkml:trace contextRef="#ctx0" brushRef="#br0" timeOffset="120392.3613">12947 3000 1181,'0'0'110,"0"0"-102,0 0-8,-57 93 52,34-27 26,5 14-29,4 7-18,6 5 4,7 2-1,1-7 22,0-9-29,12-14-21,4-13-6,0-11-26,1-10-67,-4-11-98,-2-12-209,-2-7-476</inkml:trace>
  <inkml:trace contextRef="#ctx0" brushRef="#br0" timeOffset="121190.1365">13246 2943 388,'0'0'195,"0"0"-103,0 0 89,0 0-25,0 0-29,0 0-3,13-51-53,-13 53-29,0 16-26,0 12 2,0 8 41,0 3-30,0-1-19,-5-1-5,-1-6-5,1-4-38,4-6-51,1-4-94,1-11-138,15-8-336</inkml:trace>
  <inkml:trace contextRef="#ctx0" brushRef="#br0" timeOffset="121527.7246">13406 2937 618,'0'0'194,"0"0"-176,0 0 89,0 0-11,0 0-36,0 0-47,2-20-13,1 22-1,-1 5 1,0-1 2,-2-1 4,1-1-2,1-2-3,-2-1 4,1-1-3,-1 0-2,0 0 3,0 0 3,0 0 3,0 0 3,0 0-3,0 0-3,0 0 0,0 0-6,0 0 0,0 0-7,0 0-9,0 0-23,0 0-33,0 0-57,0 0-173</inkml:trace>
  <inkml:trace contextRef="#ctx0" brushRef="#br0" timeOffset="122374.8615">13046 3206 636,'0'0'132,"0"0"-120,0 0 70,0 0-19,0 0-13,0 0-6,-5-8 19,5 8 29,0-1 7,7-1-16,4 0-26,2-1-13,-1 0-1,-4 1-20,-3 1-11,-1 1-11,-4 0-1,0 0-41,0 0-28,0 0-4,0 0-12,0 0-8,0 0 35,0 0 22,0 0 27,0 0 9,-2 0 16,-3 0 13,-1-1-10,0 0 1,1 1-3,-2 0 6,2 0-2,-2 0-4,-3 0-4,2 0-1,1 0-7,1 0 3,5 0 5,1 0 1,0 0 23,0 0 1,0 0-15,1 0-4,4 0-5,-1 0-12,1 0-2,1 0-6,0 0-26,2 0-42,1 0-108,2 0-151,2 0-296</inkml:trace>
  <inkml:trace contextRef="#ctx0" brushRef="#br0" timeOffset="122986.9796">13420 2975 103,'0'0'121,"0"0"-88,0 0 70,0 0 12,0 0 23,0 0-20,0 0-12,5-20 8,-5 20-22,0 0-35,0 2-31,0 12-23,0 5 23,2 2 10,0-1-11,3-1-13,-3-4-12,3-4 4,-3-3-2,0-4-2,0-3 2,-1-1 2,1 0-2,3 0 16,2-5 1,3-6-10,2-1-4,0 2 11,-1-1 16,0 3 8,-2 2 0,0 4-5,2 2-7,3 4-7,4 12-2,-1 9-4,-1 6 6,-5 2-5,-8 2-8,-3 1-3,0-6-5,-13-4-1,-2-3-7,-2-6-17,0-8-31,-2-5-25,0-4-34,2-3-97,2-11-78,5-7-62</inkml:trace>
  <inkml:trace contextRef="#ctx0" brushRef="#br0" timeOffset="123229.1831">13466 2926 848,'0'0'161,"0"0"-106,0 0 133,30-54-83,-11 47-24,5 4-53,4 3-28,3 0 0,-2 3-13,1 11-56,-5 2-54,-2 4-179,-5 2-197</inkml:trace>
  <inkml:trace contextRef="#ctx0" brushRef="#br0" timeOffset="123668.5577">13042 3534 485,'0'0'295,"0"0"-279,0 0 105,0 0 31,0 0 18,0 0-34,11-16-24,26 9-30,22-3-34,21-1-11,9-1-7,2 0-4,-6 1-11,-7 3-6,-14 3-2,-12 1-7,-15 4-20,-14 0-30,-11 0-107,-12 4-167,0 5-344</inkml:trace>
  <inkml:trace contextRef="#ctx0" brushRef="#br0" timeOffset="124338.0433">13233 3717 1134,'0'0'99,"0"0"-59,0 0 129,0 0-82,0 0-42,0 0-24,0 0-14,42-50 0,-19 46 3,4 1-3,3 1-2,-3 2 2,-7 0-3,-4 2-4,-7 10-1,-4 5-3,-5 3 0,0 3-4,-4 1-7,-10-2 5,0-2-1,3-3-4,6-4-5,5-5 3,2-5-2,16-3 15,5 0 4,4-2 6,1-11-1,1-1 4,-5-3-6,-2-2-1,-1-1 1,-6 0 0,-6 5 3,-2 3 9,-7 5 2,0 5-4,0 2-8,0 0-5,0 2-11,-4 10 2,-1 4 7,3 2 2,2 1-1,0-2 1,9-2 1,7-4 0,2-4 0,3-5 6,1-2-5,1 0 5,-4-8-4,-4-7 6,-4-3 6,-6-2 0,-5-1-1,0 1 0,-3 1-6,-11 2-8,-3 5-1,-3 5-3,2 4-14,4 3-11,4 0-23,8 0-52,2 0-59,0 5-110,1 0-170</inkml:trace>
  <inkml:trace contextRef="#ctx0" brushRef="#br0" timeOffset="124689.7974">13981 2919 424,'0'0'718,"0"0"-691,0 0-23,83 79 119,-51-11 23,-1 12-20,-5 5-58,-10 3-9,-9-5-21,-7-2-6,-14-5-14,-14-8-13,-5-8-5,-3-12-19,-1-9-24,1-10-37,-1-10-121,5-9-137,5-10-374</inkml:trace>
  <inkml:trace contextRef="#ctx0" brushRef="#br0" timeOffset="133751.1887">3753 11547 614,'0'0'124,"0"0"-79,0 0 69,0 0-18,0 0-24,0 0-42,0 0-20,-37 11 2,26-4 4,-2 1-3,2-3-9,-3 0-2,4-3-2,-3-2-4,2 0-10,4 0-7,0-1 1,2-8 16,3-3 2,2-3 2,0 0 2,0-4 8,10 4 8,3 0-1,0 3 16,3 6-2,3 5 3,3 1-13,1 9 3,-3 10-4,-3 7 0,-4 3-8,-10 4-6,-3 1-3,-6 2-3,-11-3 0,-8-2-19,0-5-9,-2-5-3,0-5-24,1-7 18,5-5 12,3-4 24,4 0 1,3-13 10,4-3 9,5-2 27,2 0-6,0 3 9,0 6-19,9 4 1,3 5-1,1 0-15,7 2 4,-1 11 4,2 3-4,-3 1-3,-2-1-7,-3 1-3,0-2-3,-2 2-3,-3-5-6,1-3-35,0-1-32,1-4-31,1-4-65,4 0-88,-1-6-170</inkml:trace>
  <inkml:trace contextRef="#ctx0" brushRef="#br0" timeOffset="134072.5859">3930 11581 686,'0'0'165,"0"0"-160,0 0 31,0 0 19,0 0 38,0 0-46,19 62 1,-7-46 19,1 2 9,3-3-15,0 1-8,-3-2-4,-1 1-12,-5-3 1,-1-1-24,-6 1-8,0-2-4,0 1-1,-10-2-1,-7 0-20,-3-3-14,-1-4-21,3-2-9,0 0-20,8-13-44,4-4-53,6-4-104,0-3-177</inkml:trace>
  <inkml:trace contextRef="#ctx0" brushRef="#br0" timeOffset="134381.9585">4002 11571 333,'0'0'539,"0"0"-483,0 0 92,0 0 43,0 0-67,0 0-40,-3 0-29,3 0-23,0 0-6,1-3-8,9-1-11,7-1-7,3 0 0,1-1-11,1 2-65,1 0-48,-3 1-50,-4 0-170,0-2-307</inkml:trace>
  <inkml:trace contextRef="#ctx0" brushRef="#br0" timeOffset="135909.1209">4513 11525 495,'0'0'267,"0"0"-172,-31-63 18,24 50 26,2 3-19,3 4-19,0 4-37,2 2-27,0 6-17,0 19-17,0 14 19,3 10 10,1 6-5,-3 1-11,-1 2-2,0-2-6,0-1-4,0-4-3,0-5 1,0-8-2,0-3 1,1-7-1,5-4 1,1-4-1,0-3 1,4-3 2,1-3 3,4 1 11,7-2 10,9-3-16,11-3 29,11-4-12,12 0-13,7 0 21,4-5-14,1-3-4,-3 2-4,-5-1-1,-6 0-4,-6 2-9,-6-1-5,-10 1 2,-10 1-24,-13 3-18,-9 1-48,-9-3-79,-1-2-62,0-6-31,0-4-248</inkml:trace>
  <inkml:trace contextRef="#ctx0" brushRef="#br0" timeOffset="136286.9646">4822 11715 596,'0'0'111,"0"0"-42,0 0 91,0 0-14,0 0-17,0 0-50,-36 0-26,36 0 13,0 0 2,0 0-17,0 0-16,12 0-10,6 0-12,5-2-11,4-4-2,-2 0-20,-2 0-70,-1 2-33,-4 0-86,-1 0-60,1-2-98</inkml:trace>
  <inkml:trace contextRef="#ctx0" brushRef="#br0" timeOffset="136793.1782">5053 11502 718,'0'0'143,"0"0"-75,0 0 62,0 0 14,7-61-33,0 56-66,4 1-23,2 0 8,1 4 10,4 0-16,0 7-11,-4 7-7,-2 3-6,-6 4-4,-6 2 2,0 1-21,-4 1-26,-12-3 2,2-4-8,-4-4 2,6-5 7,3-3 18,4-3 16,5-3 12,0 0 30,0 0 43,0-6-33,3 0 3,7 0 3,3 4-8,5 2-7,2 0-7,2 2 1,-1 12-8,-4 2-5,-4 2-1,-6 1-7,-6 3-1,-1 0-2,0-2-1,-14-4-4,-2-3-24,-2-4-12,0-2-17,-1-7-6,4 0-14,0 0-28,2-11-50,6-3-78,7-5-149</inkml:trace>
  <inkml:trace contextRef="#ctx0" brushRef="#br0" timeOffset="137238.7916">5428 11425 693,'0'0'190,"0"0"-145,0 0 125,0 0-25,0 0-44,0 0-44,0-51-31,0 51-13,0 13-12,-4 10 9,2 10-2,2 9 3,0 6 0,0 0-3,0-2-1,6-5-5,3-8-2,5-6-1,4-9-10,1-5-7,1-9 1,0-4 6,-1 0 11,-3-10 4,-3-4 0,-3-5 0,-4-2-3,-6-1 0,0-1 2,-7 1-3,-11 2-7,2 6-2,-2 6 3,2 8 0,2 0-7,3 0 9,4 6-19,3 1-28,3 0-55,1 0-50,0-2-114,0-1-129</inkml:trace>
  <inkml:trace contextRef="#ctx0" brushRef="#br0" timeOffset="137508.5241">5679 11541 446,'0'0'567,"0"0"-549,0 0 39,0 0 52,0 0-31,0 0-33,34 33-32,-34-24-7,0-2-2,0-5 0,0-1 3,-3-1-3,1 0 13,2-3 15,-2-6-18,2 3-13,0 0-1,0 2-33,0 2-25,0 2-83,0 0-89,2 0-176</inkml:trace>
  <inkml:trace contextRef="#ctx0" brushRef="#br0" timeOffset="138227.5799">5865 11518 556,'0'0'90,"0"0"-18,0 0 34,0 0-19,0 0-18,0-56-24,0 45-8,0 1 36,0-3 21,0 4-34,0 0-30,0 0-9,5 3-3,1-1-7,5 2-2,-3 2 0,1 2 1,2 1-4,1 0-3,1 1 5,-1 9-4,3 1-3,-5 2 0,-1 1-1,-3 3-2,-6 0-5,0 2 7,0 2-2,-9-2 1,-4 4 2,-1-2-3,-1 2 2,-2-1 0,-1 0-1,2 0 1,1-1 0,8-5-1,6-1-1,1-3 1,3-2-4,13-6 5,1-1 5,2-3-1,1 0 9,0 0 2,-3-7 2,-3-1-1,-3-3-1,-4-1-3,-3-5-3,-4 0-4,0-3 1,0 0 1,-13 0-2,-3 1-5,-4 3-1,-1 3-1,0 2-2,0 4-11,4 4-9,1 0-15,4 2-20,6 1-81,1 0-105,5 0-200</inkml:trace>
  <inkml:trace contextRef="#ctx0" brushRef="#br0" timeOffset="138941.09">6177 11428 560,'0'0'129,"0"0"25,0 0 0,0 0-32,0 0-33,0 0-36,9-3-26,-5 3 2,1 0-4,1-1-4,0-1-1,1 0 3,4 0-2,2-4-3,1 3-2,7-1-3,-1-1 2,0 2 2,-4 2-8,-4 1 1,-5 0-5,-5 0-1,0 0-2,-2 0-2,0 0 1,0 0 0,0 0 2,0 0 2,0 0-1,0 0 4,0 0 1,0 7-1,-2 10 8,-3 9 5,-1 5 5,-1 6-3,-2 4-3,2-2-7,2-3-4,1-5-6,1-6 3,3-5-4,0-4-1,0-4-1,0-5 1,-2-3-1,2-2-5,0-2-19,-1 0-25,0 0-41,-2 0-65,-1-5-96,1-7-142,2-3-230</inkml:trace>
  <inkml:trace contextRef="#ctx0" brushRef="#br0" timeOffset="139173.7298">6147 11578 846,'0'0'174,"0"0"-81,0 0 64,0 0-46,0 0-20,0 0-45,73-3-28,-41-1-15,2-3-3,1 1-115,1-2-179,-2-5-496</inkml:trace>
  <inkml:trace contextRef="#ctx0" brushRef="#br0" timeOffset="141882.4275">7048 10977 786,'0'0'216,"0"0"-127,0 0 70,0 0-30,0 0-22,0 0-22,65 0-35,-48 0-9,4 0-10,-1 0-8,-1 0-12,1 0 1,0 0-9,1-1-3,2-2-12,-5-1-16,0 0-31,-7 1-86,-4 2-70,-6 1-166,-1 0-226</inkml:trace>
  <inkml:trace contextRef="#ctx0" brushRef="#br0" timeOffset="142069.3014">7144 11060 1137,'0'0'111,"0"0"-1,0 0 22,0 0-36,0 0-46,0 0-36,44 2-14,-23-2 0,0 0-41,3 0-85,0-2-84,-1-7-259</inkml:trace>
  <inkml:trace contextRef="#ctx0" brushRef="#br0" timeOffset="144445.9709">8148 10638 280,'0'0'732,"0"0"-637,0 0 46,0 0-29,0 0 0,0 0-27,-8 19-49,0 14 4,-1 7-2,-5 3-17,-1 1-9,1-4-9,1-4-2,3-7-1,6-6-22,1-7-21,3-4-50,0-7-91,0-3-91,6-2-184</inkml:trace>
  <inkml:trace contextRef="#ctx0" brushRef="#br0" timeOffset="144999.4337">8380 10687 708,'0'0'56,"0"0"52,34-59 40,-20 43-3,0 0-27,1 1-57,-1 4-21,0 6 8,-3 2-1,1 3-23,-1 0-16,-3 14-8,-3 4-10,-5 6-9,0 2-28,-12 2-25,-8-1-25,-2-4-23,1-3 16,1-6 13,6-7 10,7-4 50,4-3 31,3 0 47,0 0 59,3-9-26,11-1-13,4 3 31,2 2-24,3 3-12,-2 2-10,-3 2 2,0 11-17,-5 5-12,-6 3-12,-6 3-5,-1 0-6,-8 0 2,-10-4-4,-4-2-15,-1-4-21,-1-6-19,2-5-3,3-3 15,4 0-11,4-12-13,9-3-10,2-1-33,2 1-96,18-2-186</inkml:trace>
  <inkml:trace contextRef="#ctx0" brushRef="#br0" timeOffset="145233.6344">8730 10783 1150,'0'0'139,"0"0"-126,0 0 80,0 0-36,0 0-39,0 0-18,0 0-14,0 7-7,-2-6-3,1-1-20,1 0-5,0 0-23,0 0-53,6-3-83,5-1-112,2 3-169</inkml:trace>
  <inkml:trace contextRef="#ctx0" brushRef="#br0" timeOffset="145785.1333">8851 10766 442,'0'0'312,"0"0"-293,0 0 100,0 0-21,9-58-9,-2 44-24,4-2-24,1 0 15,3 1 13,2 1-10,3 2-7,-1 3 4,1 2-3,-5 5-6,1 2-21,-2 0-7,-3 9-10,-4 11-1,-2 7-3,-5 3-2,0 3 2,-3 4-5,-10-2 0,-3-1-8,2-2-2,-4-3-1,-5-1 7,1-4-1,-5-3-5,1-5-4,3-3-4,6-5 2,7-6-6,3-2 11,5 0 9,2-8 2,0-7 5,2-1 1,10-1 8,2 3 3,4 3 7,0 2 3,0 4-5,-2 2-8,-3 3-3,-1 0-5,-1 6-6,2 7 0,-2 7 1,-2 0 3,-1 0-3,-1-1 1,0-4-2,3-1-2,0-6-12,4-3-28,7-5-38,0 0-41,5-2-74,1-11-212</inkml:trace>
  <inkml:trace contextRef="#ctx0" brushRef="#br0" timeOffset="147303.665">9572 10509 324,'0'0'440,"22"-61"-387,-14 38 60,-3 7-2,-3 6 25,-2 7-31,0 3-33,0 0-40,0 18-10,0 14-9,0 10 24,0 8 2,0 6-6,0 4-3,0 5-23,0 2-3,-3 0-2,-1-1-2,-1-5 0,3-3 0,-1-5-1,-3-9-2,2-5-1,-4-7-2,2-7 6,3-7 0,1-8-1,2-6-1,0-2 2,18-2 0,17 0 41,19 0 5,18-8 13,15 1-13,5 1 3,0 2-2,0-2-12,-6 1-10,-2-2 1,-4 0-15,-7 1-6,-6-3-5,-8 0-1,-8-1-41,-12 1-24,-8-1-15,-10-2-23,-5-3-110,-9-2-58,-7-1-165</inkml:trace>
  <inkml:trace contextRef="#ctx0" brushRef="#br0" timeOffset="148074.2271">10179 10625 327,'0'0'330,"0"0"-291,0 0 84,0 0 3,0 0-23,0 0-28,-8-51-8,8 43-11,7 1-9,1 1-5,1 3-7,-1-1-12,1 4-13,-3 0-10,-1 1-2,-1 11-5,-3 6-13,-1 2-20,0 3-13,-14 0-8,-2-1-20,-2-2 22,0-3 5,4-3 25,2-6 26,6-4 3,4-3 12,2-1 36,0 0 43,0 0 7,1 0-27,11 0-28,4 4-4,1 4-2,0 4-1,-3 1-10,-1 3-2,-8 2-15,-3 0-3,-2 0-6,0-2 4,-13-2-4,-1-3-18,-4-2-9,-2-3 1,-1-3-14,1-3-1,2 0 4,3-1-12,4-9-16,5-2-35,5-1-55,1-4-133,9 2-33</inkml:trace>
  <inkml:trace contextRef="#ctx0" brushRef="#br0" timeOffset="148450.0101">10451 10527 283,'0'0'541,"0"0"-508,0 0 85,0 0 43,0 0-20,0 0-70,40-46-53,-49 68-7,-4 12 15,-1 10 9,0 7-9,5 1-3,3-1-10,5-4-9,1-7-4,3-8-3,9-9-5,1-7-3,0-7-6,1-8 3,-1-1 14,0-4 4,-2-11-2,-2-4 2,-5-4-1,-4 0-1,0 0 2,-8 0-4,-7 3-8,-1 7-4,-2 4-6,-2 8-10,6 1-12,2 3-31,4 8-48,8 1-30,0-4-194,6-2-289</inkml:trace>
  <inkml:trace contextRef="#ctx0" brushRef="#br0" timeOffset="148615.4168">10656 10725 903,'0'0'223,"0"0"-218,0 0 105,0 0-29,0 0-66,0 0-15,8-7-66,-8 11-68,5-2-94,4 0-357</inkml:trace>
  <inkml:trace contextRef="#ctx0" brushRef="#br0" timeOffset="149079.8786">10851 10630 509,'0'0'361,"0"0"-351,12-61 115,-6 42 24,4-1-19,1 3-38,1 5-41,1 1-6,-1 6-9,-1 5-6,0 0-20,0 12-10,-3 13-5,-6 5 5,-2 6-1,-5 4-18,-14 2-15,-3 0-13,1-7 1,6-4 17,8-7 1,7-5 12,0-5 12,4-5 4,7-5 3,5-4 21,-2 0 10,1 0 0,-2-10-9,-2-3-2,-4-1-5,0-3 0,-5-2-4,-2 0-1,0-2-7,-13 0 3,-6 2-7,-6 2-4,-3 5 1,1 0-17,2 2-17,5 4-28,6 0-4,7-1-33,7 3-68,5 0-101,14-1-118</inkml:trace>
  <inkml:trace contextRef="#ctx0" brushRef="#br0" timeOffset="149491.2532">11075 10532 606,'0'0'290,"0"0"-253,0 0 70,0 0-7,63-9-2,-38 8-54,2-2-21,-2-1 2,1-3 5,-4 0 2,-5 0-5,-3 0-2,-1 1 0,-4-1 3,-1 2 3,-6 4-21,-2 1 2,0 0-10,0 0 2,0 0 4,0 3-4,-5 13-2,-1 9 12,0 8 10,-2 5 6,1 3-3,-1 0-18,-1-2-5,1-6-3,2-2-1,-1-9-5,3-6-12,0-5-3,1-5-29,0-4-34,1-2-60,-2 0-44,2-2-15,1-9-129,1-4-86</inkml:trace>
  <inkml:trace contextRef="#ctx0" brushRef="#br0" timeOffset="149756.4493">11174 10634 613,'0'0'159,"0"0"-118,0 0 113,0 0-19,0 0 0,0 0-67,35-4-29,-17-1-10,0 1-20,4-2-9,-1 0-48,2-2-121,0 0-134,-3-1-261</inkml:trace>
  <inkml:trace contextRef="#ctx0" brushRef="#br0" timeOffset="150099.8014">11608 10306 1037,'0'0'85,"0"0"-11,0 0 49,0 0-42,0 0-42,0 0-36,0 17 2,-1 14 6,1 0 11,0-1-14,5-5-2,4-7-5,3-6-1,0-7 0,0-5 5,1 0 3,-2-5 2,-1-9-2,-5-2 1,0-5-4,-5 0 4,0 1-5,0 1 0,-5 1-4,-3 6-5,-1 3-21,0 3-43,-5 5-69,-1 1-114,-3 1-165</inkml:trace>
  <inkml:trace contextRef="#ctx0" brushRef="#br0" timeOffset="151713.0716">12185 10553 17,'0'0'232,"0"0"-232,0 0-125,0 0 6</inkml:trace>
  <inkml:trace contextRef="#ctx0" brushRef="#br0" timeOffset="152193.166">12185 10553 317,'11'-21'188,"-11"17"-5,0 2-29,0 1-14,0 1-18,0 0-12,0 0-37,0 7-28,-7 13-4,-4 11 17,-7 5-19,-5 2-18,-1 2-13,-2-6-4,5-5-4,7-7-13,5-9-17,8-8-23,1-5 6,1-3-2,13-17 43,4-7 5,2-9 1,0-1 7,0-2 3,-1-2 6,0 1 4,-3 1 9,-2-1 1,-2 6-1,-4 8 9,-3 8 8,-1 9 5,-4 5-5,0 4-2,0 0-12,0 15-19,0 14-11,0 10 11,3 6 8,2 1-4,-1-4-10,1-1-4,0-6-1,-2-2-2,-2-4-3,0-6-9,-1-4-19,1-6-8,-1-6-14,0-4-46,0-1-43,0-2-24,0 0-15,0-4-25,-7-6-88,-2-1-56</inkml:trace>
  <inkml:trace contextRef="#ctx0" brushRef="#br0" timeOffset="152357.5065">12030 10706 957,'0'0'203,"0"0"-187,0 0 4,86-22 6,-38 22-26,5 0-78,-2 9-336</inkml:trace>
  <inkml:trace contextRef="#ctx0" brushRef="#br0" timeOffset="156161.0513">1214 12461 880,'0'0'250,"0"0"-249,0 0 0,0 0 76,-12 61-5,7-40-17,-1 0-31,-1-1-18,2-2-4,-4-3-2,5-4-21,1-4-42,1-3-65,2-4-25,0 0-52,2-6-41,8-9-58</inkml:trace>
  <inkml:trace contextRef="#ctx0" brushRef="#br0" timeOffset="156369.2584">1125 12417 555,'0'0'240,"0"0"-113,4-65 8,10 44-22,6-1-12,6 0-53,6 2-21,2 1-12,2 5-3,-2 7-12,-4 5 0,2 2-17,-5 2-61,-5 11-84,-10 7-35,-12 1-160</inkml:trace>
  <inkml:trace contextRef="#ctx0" brushRef="#br0" timeOffset="156573.5397">1070 12631 357,'0'0'195,"0"0"-177,0 0 37,0 0-3,0 0-22,0 0-1,30 30-29,-8-27-6,6-2 3,8-1 3,3 0-103,4-3-94,-2-6-161</inkml:trace>
  <inkml:trace contextRef="#ctx0" brushRef="#br0" timeOffset="157081.995">1543 12579 428,'0'0'155,"0"0"-20,0 0 21,0 0-24,0 0-26,0 0-28,0-3-21,0 3-15,0 0-16,0 0-13,-4 7-10,-1 10 3,-4 4 11,-2 4-2,0 0-9,-1 2-1,1-2-3,-2 0-2,3-6-2,3-5 1,3-4-2,4-6 1,-3-2 1,3-2 0,0 0 0,0 0 1,0 0 2,-2 0 3,2 0 6,-2 0-8,2 0 1,0 0-2,0 0 3,0 0-5,0 0 12,7-3-11,6-3 0,1 0 0,-3 1 3,5 3 0,-7 1 9,3 1-7,2 0 7,-3 0-11,0 0 5,-1 0-7,-2 0-1,-1 0 0,0 0 1,-2 2-1,1-1-17,-1-1-18,4 0-57,3 0-78,5 0-25,2-7-162</inkml:trace>
  <inkml:trace contextRef="#ctx0" brushRef="#br0" timeOffset="157392.9259">1951 12662 1003,'0'0'161,"0"0"-131,0 0 76,0 0-29,0 0 18,0 0-46,18-14-27,-7 10-18,1-1-2,2 1-2,0 0-37,1-3-63,3 0-67,-4 0-166,0-1-298</inkml:trace>
  <inkml:trace contextRef="#ctx0" brushRef="#br0" timeOffset="157591.3016">1948 12755 859,'0'0'335,"0"0"-275,0 0 29,0 0-31,0 0-23,0 0-35,6 6-9,11-3-32,8 0-65,5-3-181,2 0-324</inkml:trace>
  <inkml:trace contextRef="#ctx0" brushRef="#br0" timeOffset="158243.9671">2599 12561 1125,'0'0'107,"0"0"-87,0 0 21,0 0 15,0 0 21,21 76-13,-17-48-46,-1 0-13,-1 1-3,0-1 0,0-5-1,-1-5-1,1-4-5,0-8-15,1-4-9,1-2-13,1 0 25,4-14 17,2-7 0,2-7-1,1-7 1,0-3 2,0-2 0,1-5-1,0 0 1,-2 3 0,0 4 3,-1 5 27,2 4-12,-3 7 10,-2 7 2,0 4-6,-4 6-7,-3 2-5,0 3-7,-2 0 5,0-1-3,2 0 2,5 0 7,5-2 9,4 0 4,4 0-6,1 0 4,3 1-13,-1 1-3,5-1-4,-1 0-8,-2 2-1,-2 0-6,-7 0-33,-4 0-27,-6 0-73,-4 11-95,-2 5-103,0 3-163</inkml:trace>
  <inkml:trace contextRef="#ctx0" brushRef="#br0" timeOffset="158745.9715">2946 12574 742,'0'0'58,"0"0"-36,0 0 91,0 0 34,0 0 9,0 0-59,2-18-45,13 8-8,6 1 22,-1 2 5,1 2-20,-3 3-17,-1 2-22,-7 0-12,0 7 0,-3 4-8,-5 4-2,-2 3-15,-2 2 7,-12 0-25,-4-3-21,-1 1 1,1-5 8,4-1 16,5-4 12,5-4 9,2-2 18,2-2 5,0 0 22,0 0 25,2 0 0,9 2-9,2 3 22,2 0-15,-2 3-19,-2 3-17,-2 0-4,-2-1-4,-2 2-1,-5-1-2,0 0-2,0-1 3,-2 0 1,-11 0 1,-6-3-6,-2 1 0,-4-3-12,3-2-14,-1-1-10,1-2-30,3 0-28,3-2-29,5-8-101,9-2-237</inkml:trace>
  <inkml:trace contextRef="#ctx0" brushRef="#br0" timeOffset="159183.0516">3530 12539 686,'0'0'382,"0"0"-307,0 0 53,0 0-55,0 0-20,0 0 26,0 65-36,0-38-27,-2-2-13,-3-2-3,1-3-9,0-4-45,1-5-59,1-4-80,0-4-30,1-3-130,-1 0-126</inkml:trace>
  <inkml:trace contextRef="#ctx0" brushRef="#br0" timeOffset="159399.193">3457 12532 587,'0'0'243,"0"0"-98,0 0 26,11-61-37,4 46-39,7 2-24,3-2-44,2 5-21,-1 2-5,-4 3-1,-8 5-27,-3 0-33,-2 4-28,-7 12-71,-2 5-1,-4 7-30,-14 3-25,-5 3-36</inkml:trace>
  <inkml:trace contextRef="#ctx0" brushRef="#br0" timeOffset="159975.6936">3483 12738 320,'0'0'254,"-33"71"-94,26-41-38,7-5-43,0-9-33,12-3-11,9-4-32,1-4 2,1-5 5,2 0-10,-2-3-2,0-11 2,0-2 1,-5-2 1,0 1 7,-7 2 19,-6 3 32,-1 5 29,-4 4-8,0 3-14,0 0-11,0 0-14,-4 7-41,-6 12 2,4 6 7,-3 7 1,2 7 2,-5 6-5,1 1-1,-2-1-3,3-6-2,1-6-2,4-10-3,3-6-22,0-8-15,2-4-19,-2-5-68,0 0-5,-3-6 46,3-9-41,2-6-50,0-3 27,0-6 48,0-2-26,0-3-100,2-1 195,4 3 33,-1 3 76,2 4 91,1 0-25,3 3-71,3 2 44,1 0 25,4 3-8,-2 2-6,1 5-35,-4 8-6,-1 3-34,-1 4-21,-3 12-6,2 4 1,-6 1-10,-5 1-14,0 0-1,-4 1-8,-11-1-18,-5-2-23,-2-4-33,1-6-36,5-7-16,5-3-154,7-7-83</inkml:trace>
  <inkml:trace contextRef="#ctx0" brushRef="#br0" timeOffset="160615.0067">3997 12549 680,'0'0'64,"0"0"11,0 0 75,0 0-10,0 0-19,0 0-55,-34 7-43,29 30 10,1 13 27,-3 7-6,-3 6-18,-1 2-21,-2-3-6,-1-3-7,3-9-2,1-9-4,-1-12-10,2-10-2,4-9 6,-1-6 3,3-3 7,-1-1 4,-1 0 1,3 0-4,-1 0-1,1 0 0,2 0-5,0 0-13,0 0-4,0 0 13,0 0 2,0 0-4,0-1 8,0-2 3,0-2 3,0-1-3,1-1 0,3 0-2,3-2 4,-1-1-2,-1 3 4,-1 1 3,-1-1 1,1 3-1,-1 0 0,4 2-3,3 0 6,2 2 9,2 0-1,2 0 4,-3 2 8,3 7-3,-6 5 3,-4 3-6,-6 1-13,0 2-3,0-2-3,-11 0-5,-5-3-17,4-4-39,3-2-78,3-5-88,4-4-194</inkml:trace>
  <inkml:trace contextRef="#ctx0" brushRef="#br0" timeOffset="161350.4282">4475 12398 312,'0'0'297,"0"0"-159,0 0 34,0 0-79,0 0-15,0 0-14,-32-12-36,16 12-17,0 0 2,-5 2-7,6 2-2,2 0 15,3-2 1,7 0-2,3 3 15,0 1-3,0 4-1,0 3 7,0 9 0,3 9 3,4 8 3,-1 9-3,-1 5-1,-2 5-15,-3 5-9,0-2-4,0 1 3,0 0-9,-1-6-1,-8-5 0,0-10-2,0-6 4,0-12-4,4-8 0,2-8-1,3-5 1,0-2 1,0 0 1,0 0 5,0 0 1,0 0 3,0 0-4,12 0-2,7-2-6,5-1 1,11 0-1,3 0 1,6 0-1,1 0 0,1 0-1,-5 2 1,-5-1-17,-7 1-44,-3-4-86,-6 3-73,-2-6-136,-4 0-372</inkml:trace>
  <inkml:trace contextRef="#ctx0" brushRef="#br0" timeOffset="161644.5259">4677 12753 693,'0'0'237,"0"0"-153,0 0 88,0 0-25,0 0-42,0 0-32,4-26-33,11 26-18,2 0-8,0 0-13,3-1-1,3 0-38,2-4-79,-1 0-108,1-4-132,-4-1-384</inkml:trace>
  <inkml:trace contextRef="#ctx0" brushRef="#br0" timeOffset="162084.926">4962 12606 745,'0'0'227,"0"0"-190,0 0 82,0 0 12,0 0-44,0 0-27,47-54-30,-34 54-13,-1 1-4,-2 11 6,-1 3-19,-2 2 1,-6 1 1,-1 4-2,0-3-16,-13 2-27,-2 2-3,-2-4 14,4-2 3,3-5 14,5-5 2,3-7 13,2 0 5,0 0 31,5 0 18,9 0 9,0 4 6,3 4-2,-3 3-21,-3 4-11,-3 3-20,-4 1-7,-4 0-4,0 0-4,-2-2 0,-9-3-4,-3-2-5,0-2-4,1-7-6,2-3-17,4 0-34,4-15-45,3-6-19,0-3-119,11-4-124,8 0-60</inkml:trace>
  <inkml:trace contextRef="#ctx0" brushRef="#br0" timeOffset="162383.2587">5217 12664 556,'0'0'186,"0"0"-77,0 0 47,0 0-16,0 0-36,0 0-32,47 42-17,-44-15-10,1-5-5,3 1-7,2-6-12,2-3-7,0-4 8,2-7 3,2-3-1,3 0-2,0-2-1,1-10-12,-4-4-7,-5-5 3,-1 0 0,-7-4-1,-2-1-4,0 0 0,-12 2-8,-8 3-16,0 5-9,-5 8-19,-5 6-19,-4 2-27,-2 4-35,-1 9-90,-1-1-195</inkml:trace>
  <inkml:trace contextRef="#ctx0" brushRef="#br0" timeOffset="163832.2116">4399 12464 423,'0'0'77,"0"0"17,0 0 30,0 0-18,0 0 7,0 0-13,-6-19-17,3 17-13,3 0-4,0 2-13,0 0-4,0-1-3,0 1-10,0 0-7,0 0-5,0 0-13,0 11-5,0 10 12,5 8 2,2 5-10,-2 4 0,-1-1-5,-2-1-2,-2 1-2,0-7 0,0-3 3,1-6-4,0-7-2,0-5 2,-1-3 0,2-4-4,-2-2-17,0 0-15,4 0-10,-1-11 2,-1-6 2,4-4 12,-3-5 25,-1-4 3,1-4 2,-2-4 0,-1 1 5,1 3-5,-1 4 0,2 6 10,-2 4 6,0 6 7,0 5 4,0 5-3,0 1-2,0 3 1,0 0-5,0 0-7,0 0-5,0 0-1,0 0 1,0 0 0,0 0-3,0 5 1,3 11-3,-1 8 19,2 6 13,-2 4-6,-2 1-9,0 2 1,0-3-6,0 0-4,0-1 1,0-3-3,0-2 11,0 0-3,0-2-2,0 1-5,0 0 3,-4 1-8,4 0 1,-2 1-3,2-3 1,0 0-2,0-3 0,0-2 0,0-3 1,-1-3-1,0-3 0,-2-4-1,3-1 0,0-2 1,0-3-2,0 1 2,0 0 0,0-3 0,0 1 0,0-1 0,0 0-1,0 0 1,0 0 0,0 0 0,0 0 0,0 0 2,0 0-2,0 0 0,4 0 0,10 0 0,7 0 5,6 0 11,7 1 5,8 1 4,3-2 5,7 0-1,-2 0-4,0 0-12,-5 0 2,-4 0-9,-6 0 0,-6 1-6,-6 1 5,-5 1-5,-2-1 1,-6 0-1,-6-1-1,-1 0-1,-3-1-12,0 0-14,0 0-15,0 0-16,0 0 5,0 0 0,1 0 3,-1-4-10,0-1-1,0 2-19,-11-1-28,-5-2-98,-4 2-142,-1-4-345</inkml:trace>
  <inkml:trace contextRef="#ctx0" brushRef="#br0" timeOffset="164192.3022">4431 13098 997,'0'0'133,"0"0"-70,73 5 86,-29 1 13,3 0-27,10-1-54,2-1-20,5 1-5,0-2-12,-1 1-12,-4 2-11,-6-2-5,-7-1-2,-5 0-3,-7-1-4,-7-1-5,-7-1 1,-7 0-3,-5 0 0,-3 0-3,-3 0-2,0 0-3,-2-1-5,0-1-12,0-1-12,0 0-8,0 0-22,0 2-6,-2-2-63,-3-2-97,-1 3-103,2-6-246</inkml:trace>
  <inkml:trace contextRef="#ctx0" brushRef="#br0" timeOffset="164864.6423">6049 12659 72,'0'0'649,"0"0"-559,0 0 29,0 0 47,0 0 17,0 0-58,19 0-35,3 0-14,8 2-16,-1-1-16,1 2-22,-1 0-7,-1-1-10,-3 1-5,-5-2 0,-1-1-19,-4 0-32,-1 0-57,2 0-80,-4-6-110,-3-1-159</inkml:trace>
  <inkml:trace contextRef="#ctx0" brushRef="#br0" timeOffset="165054.5997">6180 12771 381,'0'0'593,"0"0"-484,0 0 50,0 0-33,0 0-5,0 0-45,8 31-38,13-28-25,4 1-13,4-4-54,3 0-136,0 0-191</inkml:trace>
  <inkml:trace contextRef="#ctx0" brushRef="#br0" timeOffset="166275.0882">6791 12595 692,'0'0'148,"0"0"-38,0 0 34,0 0 22,0 0-77,0 0-8,-4 53 1,15-22-31,0-1-18,1 1-4,-1-4-9,-4-3-14,0-6-2,-3-3-4,3-8 0,-3-3-1,1-4-10,2-1-4,1-13 15,0-6 0,1-5 1,-4-4 2,1-6 4,-3-2-5,1 0-1,-1-4 0,1 3 1,3 3 1,0 4 7,2 3 8,0 7 5,4 6 5,0 3-2,0 7-9,-1 3-4,1 2 0,7 0-5,-2 0-3,3 1-5,1 3 0,-3-1-1,-1-2-9,3-1-16,1 0-20,-1 0-39,-1 3-126,-2 4-106,-6 2-210</inkml:trace>
  <inkml:trace contextRef="#ctx0" brushRef="#br0" timeOffset="166756.3107">7148 12608 929,'0'0'207,"0"0"-183,0 0 88,0 0-4,0 0-9,0 0-49,46-48-24,-27 44-2,1 1 14,1 3-13,-1 0-18,-2 8-7,-7 6-1,-2 1-4,-6 1-11,-3 2-19,0-1-27,-12-3-6,1-2 0,1-4 16,2-2 16,1-4 4,5-2 28,-1 0 4,3 0 23,0-3 5,0-4 7,0 2 4,11 2-3,8 0-5,4 3 14,3 0-5,-4 8-6,-3 6-13,-6 2-4,-6 5-15,-6-2 0,-1 2 0,-4-5-4,-13-2-2,-4-3-18,0-2-23,-2-5-18,5-4-2,1 0 6,4-2-13,5-9-65,5-3-59,3-4-229</inkml:trace>
  <inkml:trace contextRef="#ctx0" brushRef="#br0" timeOffset="166983.8944">7731 12549 1283,'0'0'18,"0"0"-4,0 0 105,0 0-5,-31 75-57,12-51-45,3 0-9,0-1-3,7-5-1,2-1-57,2-4-96,4-3-113,-2-6-230</inkml:trace>
  <inkml:trace contextRef="#ctx0" brushRef="#br0" timeOffset="167200.5011">7588 12574 1225,'0'0'104,"0"0"-25,0 0 39,0 0-12,74 44-37,-55-16-39,1 1-13,-6 2 3,0-4-16,-3-5-4,-2-1-20,1-6-32,-2-4-64,1-8-162,1-3-312</inkml:trace>
  <inkml:trace contextRef="#ctx0" brushRef="#br0" timeOffset="167447.8124">8054 12490 1251,'0'0'281,"0"0"-281,0 0 32,0 0 58,18 68 1,-16-32-37,-2 1-35,0-2-8,0-2-3,0-4-8,0-4-33,0-7-51,0-5-67,0-7-188,6-6-309</inkml:trace>
  <inkml:trace contextRef="#ctx0" brushRef="#br0" timeOffset="168009.7536">8316 12541 669,'0'0'125,"0"0"-118,0 0 46,0 0 82,6-56 5,-3 51-45,1 2-33,3 0 5,4 3 4,3 0-23,0 4-16,4 10-4,-6 3-11,-5 2-11,-5 0-6,-2-1-3,-5 1-19,-10-3-29,-4-2-5,-2-4 2,-1-5 1,5-3 12,3-2 20,6 0 21,3 0 9,4 0 29,1-5 19,0 3 2,13-1-9,5 3 8,3 0-13,0 12 3,-2 4-13,-3 2-13,-4 1-6,-3 1 0,-6-1-11,-3-4-5,0 0-1,-12-2 0,-4-2 1,-6-4-7,0-2-17,2-5-19,2 0-41,5-3-56,5-7-64,7-3-111,1 1-190</inkml:trace>
  <inkml:trace contextRef="#ctx0" brushRef="#br0" timeOffset="168204.514">8594 12641 1287,'0'0'232,"0"0"-214,0 0 49,0 0-15,0 0-24,0 0-28,5 18-5,-6-10-41,-1-3-48,2-2-116,0-1-206,0-2-341</inkml:trace>
  <inkml:trace contextRef="#ctx0" brushRef="#br0" timeOffset="168675.7118">8713 12544 273,'0'0'756,"0"0"-681,0 0 66,42-59-26,-26 51-16,5 2-19,6 3-48,-2 3 20,3 2 12,-4 14-42,-1 7-14,-7 5 2,-5 6 0,-11 1-3,-2 3-7,-16-2-1,-9-3-3,-1-4-11,1-6-12,0-7-10,5-7 1,5-7-3,1-2 7,5-1 28,4-13 4,4-1 4,3-1 10,0 0 6,0 1 1,10 6 8,3 2 0,1 4-7,2 3-1,3 0 1,2 0-11,0 12 8,0 0-14,-3 3 2,-2-2-7,-2 3-1,-1-1-25,-6 1-30,0-2-64,-2-1-121,1-3-119,1-7-402</inkml:trace>
  <inkml:trace contextRef="#ctx0" brushRef="#br0" timeOffset="171030.9362">9234 12316 918,'0'0'185,"0"0"-83,0 0-53,0 0-5,0 0 10,4 78 53,0-27-60,2-1-33,-3 1-2,-1 2 24,0-3-13,3-1-15,0-3-2,2-4 2,0-4-1,0-5 5,1-3-8,-2-3-1,-2-2 3,0-4 1,-2-2-7,3-2 7,-3-3-3,1-1 6,-1-2-10,0 0 1,-2-4 1,3-1-1,-1-2-2,3-1 2,1-1 2,1 0 2,4 0 2,0-2 6,5 0 0,3 0 1,4 0-2,6 0 7,9 0-2,10 0 5,7-2-1,4 0 0,6 2-9,0 0 7,2-3-11,-2 0-1,-6 2-5,-11-4-3,-9 4 1,-10 1-3,-9 0-10,-7 0-15,-9 0-17,-4 0-12,0-2-36,-7-7-125,-7-4-143,-2-6-258</inkml:trace>
  <inkml:trace contextRef="#ctx0" brushRef="#br0" timeOffset="172914.8521">9511 12481 261,'0'0'114,"0"0"-49,0 0 17,0 0 0,0 0 9,0 0-29,0-11-21,0 11-5,0 0-5,0 0 5,0 0-5,0-1-11,0 0 1,-2 1-4,2-2-6,0 0 6,0-1-1,0-1-6,-1 1-1,1 0-4,-1 0 3,1 1-3,0-1 3,0 1 0,0-1-1,0-1 2,0 0 2,0-1-3,0 1 4,0 1 8,0 0 8,0 1-4,1-1-4,5 1-10,4 0 0,4 2 3,2 0 2,6 0 4,-1 10 4,0 2 0,-4 0-10,-5 2-8,-5 1-1,-5 1-2,-2-2-1,0 2-1,-6-1-10,-8-1-8,-4-1-9,-1-2-1,0-2-10,0 0-6,3-4 25,2-2 11,5-2 8,2-1 1,3 0 4,2 0 9,1 0 11,1-2 8,0-2-18,0 1 1,0 1-5,0-2-1,0 3-5,6-1-2,0 0-3,2 1 2,2 0 0,0 0 3,3 1 2,1 0 3,3 0 8,2 0-2,-1 3 0,1 6 7,-1 2-1,-4 0-3,-4 2-8,2 3-4,-5 2 1,-2 1 2,-3 2-2,-2-1-2,0-3-3,0 1 3,-5-5-5,-2-3 2,-2-1-1,0-5-2,0 0-1,-1-3 1,-2-1-2,-1 0-3,-2 0-2,1 0-6,1-3-8,1-3-7,5 1-2,2-2-2,3 0-24,2 1-67,0-3-16,0 1-56,0 0-76,0-2-47</inkml:trace>
  <inkml:trace contextRef="#ctx0" brushRef="#br0" timeOffset="173799.0734">9402 12723 151,'0'0'96,"0"0"7,0 0 5,0 0-12,0 0-8,0 0-7,-33-1-8,32 1 4,1 0 18,0-1-20,0-1-4,7-2 5,8 2-9,2 0-21,3 0-3,0 1-14,1-1-7,-6-1-11,1 2-3,-7-1-7,-4 2-1,-4 0 0,-1 0-9,0 0-14,0 0-2,-3 0 8,-6 0 10,-3 0-11,-1 2-3,1 0-11,0 0 5,1 0 6,2-2 0,4 0 12,4 0-9,1 0-23,0 0-69,11-2-99,6-6-107</inkml:trace>
  <inkml:trace contextRef="#ctx0" brushRef="#br0" timeOffset="174300.9705">9991 12487 717,'0'0'173,"0"0"-152,0 0 80,0 0-7,0 0-2,0 0-38,-55-1-32,44 21 3,4 6 18,2 5-4,5 5-12,0-2 1,2 0-8,8-5-7,-1-3-11,0-6 2,1-7 2,-1-3-6,-1-4-1,1-6 1,0 0 18,1-1 3,1-14 3,-1 0-5,-1-6-6,-2 0-2,-3-4 3,-4-2 1,0-2-7,0-2-2,-4-3-6,-6 5 0,-3 5-3,-1 5-5,0 7-1,2 7-7,-3 3-15,1 2-15,3 2-32,1 9-24,6-1-98,4 1-26,0-1-176</inkml:trace>
  <inkml:trace contextRef="#ctx0" brushRef="#br0" timeOffset="174931.4257">10254 12680 1,'0'0'650,"0"0"-587,0 0 3,0 0 33,0 0-27,0 0-14,0 0-19,0 0-9,0 0-3,0 0 21,0 0 28,0 0-20,0 0-18,0 0 8,0-1-5,0 1-7,0-2-4,3 2-2,2-2 1,2 0-12,2 1 10,-1 0-6,1 1 3,3-1 0,1 1-8,1 0 2,2 0-2,1 0-4,-3 0-4,-2 0 3,-4 0-6,-4 0-3,-2 0 0,-2 0-2,0 0-1,0 0 1,0 0-4,0 0-2,0 0 4,0 0-4,0 0-11,0 0-15,0 0-26,0 0-48,-4-2-37,0-1-102,-2-1-147,0 1-163</inkml:trace>
  <inkml:trace contextRef="#ctx0" brushRef="#br0" timeOffset="176093.1753">10246 12503 166,'0'0'406,"0"0"-245,0 0 8,0 0-26,0 0-42,0 0 8,48 21-20,-32 4-22,0 2 3,-3 5-22,-5 3-4,-2-1-18,-4 0-15,-2-2-6,0-4-1,0-5-4,2-5-9,0-6-20,3-2-22,0-5-23,4-2-19,0-3-27,-1 0-20,0 0-51,-2-7-118,-3-4-74</inkml:trace>
  <inkml:trace contextRef="#ctx0" brushRef="#br0" timeOffset="176418.5289">10241 12689 296,'0'0'296,"0"0"-222,0 0 45,0 0-7,0 0-12,0 0-22,37-18-16,-19 18-13,4 0-4,4 0-26,6 0-19,6 0-80,3-6-116,-3-1-252</inkml:trace>
  <inkml:trace contextRef="#ctx0" brushRef="#br0" timeOffset="177015.1341">10637 12481 706,'0'0'194,"0"0"-138,0 0 50,16-60 30,-7 52-25,4 6-46,2 2-39,5 2-9,-1 13 7,-1 0-5,-5 5-19,-5-1-1,-7 0-11,-1-1-37,-1-2-11,-9-2-12,-4-4 2,0-3 13,4-2 8,-2-4 14,0-1 24,6 0 11,2 0 6,3-2 23,1-5 25,0 1 22,7 1-7,7 3-19,6 2 0,1 2-4,0 11 1,-2 5-11,-3 3 4,-5-1-19,-5 4-11,-5-2-8,-1 0-2,-7-4-4,-8-2-22,-6-5-21,3-4-2,-1-3-11,5-4-5,4-2-11,3-11-28,4-2-55,3-3-134,0-1-62</inkml:trace>
  <inkml:trace contextRef="#ctx0" brushRef="#br0" timeOffset="177398.5938">11008 12361 916,'0'0'165,"0"0"-159,0 0 30,0 0 47,0 0 10,0 91-43,0-50-32,0 1-8,5-3 8,4-5-8,3-3-7,2-8-1,1-6 0,1-4 0,-1-7-2,0-5 1,-2-1 4,-1-1 1,-4-11-2,-5-3-1,-3-1 2,0 0-1,-12-5-1,-4 2-1,-2 1-2,2 5-12,2 3-4,6 4-4,5 6-12,0 0-35,2 0-42,1 6-13,0 4-31,0 1-108,0-3-32</inkml:trace>
  <inkml:trace contextRef="#ctx0" brushRef="#br0" timeOffset="177609.001">11295 12561 830,'0'0'180,"0"0"-107,0 0 107,0 0-45,0 0-33,0 0-48,6-5-44,-6 5-10,0 0-10,1 0-43,4 3-48,2 2-86,3-1-65,1-2-144</inkml:trace>
  <inkml:trace contextRef="#ctx0" brushRef="#br0" timeOffset="178103.7973">11404 12488 694,'0'0'87,"0"0"26,30-65 34,-19 47-11,0 2-26,1 5-43,-3 4-10,-2 3-1,0 4 4,0 0-23,2 5-17,0 12-2,0 6-1,-5 6-10,-4 4-3,-1 1-2,-13 1-2,-1-2-6,0-3 0,6-5 2,4-2 0,5-4 3,0-3-1,0-5 0,4-1 2,6-5 0,-3-3 3,2-2 1,0 0 0,-2-2 0,-1-7 0,-3-1-3,-3-4 3,0-3-4,-5-2-3,-7-6 2,-3 3-2,3 1-11,1 3-3,2 5 8,2 5-16,1 3-4,4 1-35,-1 2-15,3 0 7,0 0-57,2 0-44,8-1-62,5-1-17,3-4-86</inkml:trace>
  <inkml:trace contextRef="#ctx0" brushRef="#br0" timeOffset="178470.8112">11625 12421 301,'0'0'538,"0"0"-469,0 0 31,0 0 50,68-38-18,-42 30-48,-2 5-32,1-1-22,-2 1 7,-5 3-4,-1 0-15,-6 0-8,-3 0-2,-3 0-4,2 0 4,0 4-2,-2 1 9,0 4 2,-4 0-17,-1 5 9,0 8-4,0 5-2,-1 5 6,-7 3 5,1 0 2,0-3-10,3-4-5,2-4 0,1-4-1,1-6-17,-2-2-23,0-3-54,-5-5-61,-2 0-85,-2-4-101,-1 0-253</inkml:trace>
  <inkml:trace contextRef="#ctx0" brushRef="#br0" timeOffset="178683.1519">11633 12557 1021,'0'0'270,"0"0"-250,62-27 19,-36 23 57,-1 3 0,0 1-65,-2 0-31,-2 0-19,0 0-72,0-1-62,-3-4-179,-2-2-377</inkml:trace>
  <inkml:trace contextRef="#ctx0" brushRef="#br0" timeOffset="179583.2792">12294 12771 778,'0'0'240,"0"0"-156,0 0 56,0 0-36,0 0-4,62-38-11,-38 31-39,-1 2-28,1 2-9,0 0-2,-3 1-5,-3 2-6,0 0-8,-5-2-42,-3 2-80,-4 0-42,-5 0-135,-1 0-190</inkml:trace>
  <inkml:trace contextRef="#ctx0" brushRef="#br0" timeOffset="179792.8982">12314 12893 909,'0'0'130,"0"0"-127,0 0 52,0 0 48,0 0-30,0 0-40,69-26-33,-56 26-45,1 3-104,0-3-85,6 0-289</inkml:trace>
  <inkml:trace contextRef="#ctx0" brushRef="#br0" timeOffset="181111.1449">13058 12581 710,'0'0'51,"0"0"-41,0 0 38,0 0 12,0 0 6,0 0-45,-10 58-17,0-51 0,0-4 0,0 0-4,0-3-4,2 0-3,1 0-1,1 0 0,1-6-8,3-1-7,2-5 4,0 1 19,0-1 0,0 1 15,0 1 1,1 1 5,5 1-3,0 3 9,3 2-2,4 3-10,5 0-2,2 5 10,4 13 12,0 5-1,-3 4-11,-4 4-7,-7 0-5,-6 1-7,-4-2-1,0-4-3,-7-3-14,-7-7-8,-3-2 0,-3-6-13,-1-4 4,0-4 9,0 0 17,2 0 5,1-7 6,2-4 15,3 0 14,3-4 12,3 3-2,3 2 15,4 4 2,0 3 4,2 3 2,14 0-27,8 0-7,7 10 0,1 5 0,-1-2-13,-4 0-12,-2 0-6,-3-2-3,-2-2-19,0-2-55,-1-3-69,0-2-67,-2-2-175,1 0-349</inkml:trace>
  <inkml:trace contextRef="#ctx0" brushRef="#br0" timeOffset="181614.1443">13454 12667 566,'0'0'194,"0"0"-158,0 0 78,0 0-9,0 0-14,7-56 1,0 51-53,2 3-4,3 2 16,4 0-2,2 15-8,2 7-3,-2 5-6,-2 4-10,-9 0-11,-4 0-7,-3-4-4,0-4-16,-9-3-16,-7-4-17,-1-4 2,-3-5 9,0-5 16,1-2 5,0 0 14,2-6 3,3-7 7,4-2 12,3 0 5,6 0 8,1 3 11,0 2 8,16 3-19,4 3 7,6 4-15,3 0 2,-3 10-4,-1 5-5,-3 1-4,-2 1-5,-3 0-5,-3-1-3,-4-2-6,0-3-29,-1-2-48,3-4-72,0-5-95,4 0-171,1-4-285</inkml:trace>
  <inkml:trace contextRef="#ctx0" brushRef="#br0" timeOffset="181786.8396">13841 12777 798,'0'0'389,"0"0"-329,0 0 58,0 0-19,0 0-54,0 0-45,7-13-39,-5 16-57,-1 3-65,0-3-137,4-1-262</inkml:trace>
  <inkml:trace contextRef="#ctx0" brushRef="#br0" timeOffset="182228.6956">13937 12595 716,'0'0'132,"20"-58"-63,-5 31 74,0 4-3,-1 7-31,-1 6-28,-4 5-29,0 5-11,1 8-20,3 15-6,0 12-7,-5 3-5,-8 4-3,0 4-3,-3-1-18,-9-3 4,5-6-5,4-5 9,3-9 11,0-4-2,2-7 4,11-3 3,3-5-1,5-3-2,0 0 2,-1-8 4,-6-4-5,-4-3-1,-4-3 1,-6-3 0,0-2 2,-8-4-3,-11 0-3,-4-1-6,-5 1-12,1 2 8,2 6-22,4 2-16,5 7-17,5 6-35,4 1-31,7 2-68,0 0-113</inkml:trace>
  <inkml:trace contextRef="#ctx0" brushRef="#br0" timeOffset="182596.2661">14317 12426 447,'0'0'685,"0"0"-685,0 0 0,0 0 30,-51 91 61,51-47-28,0 1-48,14-2-10,9-7 3,3-6 4,1-7-10,0-6 3,-7-11-2,-3-3 5,-4-3 17,-6 0 2,-2-11 7,-5-5-8,0-3-12,-14-3-7,-5 3-1,-5 0-6,-2 2 0,4 7-9,2 5 3,5 5-11,3 0-32,0 5-33,0 10-80,1 0-91,6-2-325</inkml:trace>
  <inkml:trace contextRef="#ctx0" brushRef="#br0" timeOffset="183242.8559">14728 12348 749,'0'0'140,"0"0"-4,0 0 29,0 0-39,0 0-52,0 0-16,35 70 9,-13-21-14,2 3-13,2 1-16,-2-1-10,-1 1-1,-3-3-6,-2-3-5,-2-4 3,-3-1 1,-2-6-3,-1-3-3,-1-7 3,0-6-2,1-5 0,-1-5 4,2-2 9,3-3 2,4-1 1,4-2 2,4-2 2,5 0-10,8 0-2,5 0-8,4-3-1,-2-1-7,-4-1-19,-8 1-25,-7-3-48,-6-1-100,-3-1-98,-4-5-231</inkml:trace>
  <inkml:trace contextRef="#ctx0" brushRef="#br0" timeOffset="183587.4813">15109 12450 532,'0'0'63,"0"0"-3,0 0-19,0 0-41,0 0-10,0 0-114,23-39-115</inkml:trace>
  <inkml:trace contextRef="#ctx0" brushRef="#br0" timeOffset="183953.2717">15109 12450 521,'27'-75'107,"-27"69"-6,0 2 39,0 2-35,-8 2-19,-4 2-27,-2 19-10,1 11 7,5 11-12,6 3 16,2 0-4,3-2-17,14-6-17,3-6-9,1-6-5,1-8-4,0-4-3,-4-9-1,-5-2-3,-2-3-10,-4-3 10,-2-12-1,-5-2-2,0-4 2,-5-2-1,-9 2 1,-3 2 0,1 4 2,1 5 2,1 5 1,3 4-1,1 1-9,2 0-6,-1 3-19,2 3-11,2-1-18,4-1-78,1-1-43,0-3-145,15 0-145</inkml:trace>
  <inkml:trace contextRef="#ctx0" brushRef="#br0" timeOffset="184127.5899">15398 12561 783,'0'0'346,"0"0"-253,0 0 21,0 0-15,0 0-45,0 0-54,5-6-31,-5 6-90,2 2-83,6 2-75,2-2-280</inkml:trace>
  <inkml:trace contextRef="#ctx0" brushRef="#br0" timeOffset="184555.2861">15537 12410 145,'0'0'792,"0"0"-724,29-74 46,-15 57 31,-1 6-57,0 5-15,0 5-30,-2 1-23,3 4-2,0 18-8,-1 9-3,-6 9-1,-5 5-4,-2 2-2,-5-5-10,-6-1-19,1-6 11,7-4 14,3-8 0,0-4 1,6-7 0,6-7-6,4-5 8,-2 0 0,0-5-1,-4-9 2,-3-4 0,-7-2 4,0-2-4,0-1 0,-13-2 7,-3-2-6,-3 1-1,-2 3-11,1 6-14,2 5-13,4 5-9,6 4-89,5 3-62,3 0-160,1 1-94</inkml:trace>
  <inkml:trace contextRef="#ctx0" brushRef="#br0" timeOffset="184907.4908">15860 12375 511,'0'0'633,"0"0"-621,0 0-3,0 0 60,75-29-17,-48 27-10,-4-1-33,-3 2-9,-8-1 4,-2-2 6,-4 2-9,-4 1 4,0-1 3,-2 2-1,0 0 2,0 5-1,0 13-8,1 9 24,0 8 18,0 2 0,-1 0-7,0-2-10,0-3-11,0-4-11,0-5-3,-2-3-5,-1-5-47,0-3-60,-3-3-113,-1-5-121,-2-4-345</inkml:trace>
  <inkml:trace contextRef="#ctx0" brushRef="#br0" timeOffset="185087.1359">15933 12508 906,'0'0'441,"0"0"-436,0 0-2,75-40 10,-55 38-2,1 2-11,3 0-78,0 0-127,0 0-81,1 0-197</inkml:trace>
  <inkml:trace contextRef="#ctx0" brushRef="#br0" timeOffset="185514.0123">16356 12428 941,'0'0'251,"0"0"-233,0 0 18,36 84 23,-31-51-13,-3 1-6,-2-2-40,0-4-2,0-8-24,0-5-18,-4-6-31,4-7-51,0-2-2,0-8 26,0-13 8,0-6 42,2-3 49,-2-7 3,0-3 3,0-2 0,0-5 9,-2 2 22,0 2 17,2 9 57,0 8 9,0 10 11,2 7-30,5 7-34,6 2-14,6 7 2,6 18-1,2 9-7,-2 7-8,-4 2-14,-8-2-6,-6-2-2,-5-4-14,-2-6-2,0-4-19,-5-6-48,-2-3-80,-1-7-113,0-6-256</inkml:trace>
  <inkml:trace contextRef="#ctx0" brushRef="#br0" timeOffset="185717.7234">16347 12478 506,'0'0'931,"0"0"-931,88-31-13,-60 29 13,-4 2 25,-3 0-25,-1 0-88,1 1-123,0-1-83,0 0-348</inkml:trace>
  <inkml:trace contextRef="#ctx0" brushRef="#br0" timeOffset="185944.2546">16775 12549 1253,'0'0'133,"-34"75"-124,0-20 52,-10 6 6,-12 4 34,-5 4-91,-1-2-10,6-8-39,16-7-47,15-15-113,16-10-178</inkml:trace>
  <inkml:trace contextRef="#ctx0" brushRef="#br0" timeOffset="186181.336">16827 12740 1397,'0'0'95,"0"0"-90,0 0 17,-64 87 92,32-34-20,5 8-60,3-2-29,3-1 2,2-10-7,-3-3-22,4-6-64,-1-8-144,3-7-121,3-11-658</inkml:trace>
  <inkml:trace contextRef="#ctx0" brushRef="#br0" timeOffset="187749.6615">16719 7788 334,'0'0'132,"67"-59"-124,-35 36 0,-4 6-1,-4 2-3,-10 2 16,-4 4 21,-5 5 9,-5 3 38,0 1-4,0 0 19,0 0-30,0 5-44,3 17-26,2 10 20,2 13 4,1 6-6,-1 2-16,-4 3 3,-3 0-7,0 3 0,0 4-1,-1 4 1,-5 4 0,1 3-1,4 4 0,1 3 0,0 7 0,0 7 2,3 3-2,0 3-1,-2 1-5,-1 2 4,0 1 1,0 2 1,0 2 1,0 4 1,0-2-2,0 2 6,0-1-4,1-1-2,4 4 0,-3-3 0,-2 5-3,0 2 2,0 1 0,-11 3 2,-3 0-1,-2 3 9,2 4-4,2 8-1,6 1-3,6 1-1,0 0-2,9-2-2,8 0-4,5 8-3,1-2-2,2 0-14,0 1 24,0-5 3,-3 2 2,-1 5-1,-7 0 0,0 3 3,-4 1-3,1-2-2,1 8-1,0 5-4,2 1 1,-1-12-4,-1-44-16,-86-42-10,74-40 35</inkml:trace>
  <inkml:trace contextRef="#ctx0" brushRef="#br0" timeOffset="188904.1971">17385 7309 292,'0'0'706,"0"0"-600,0 0-16,0 0 5,11 58 10,-4-21-4,-3 4-38,-4 4-16,0 1-26,-8 0-11,-5-1-3,0-6-7,4-4-12,3-10-28,5-7-69,1-7-54,11-6-105,10-5-154,2-2-203</inkml:trace>
  <inkml:trace contextRef="#ctx0" brushRef="#br0" timeOffset="189186.7664">17319 7243 803,'0'0'81,"0"0"-22,61-59 83,-16 48-6,5 11-47,1 0-25,-8 16-16,-9 11-11,-11 10-6,-11 2-15,-12 2-10,-1 0 5,-19-3-11,-8-5-4,-2-7-28,-2-5-30,-2-6-5,2-7-23,1-6-58,4-2-43,9-3-152</inkml:trace>
  <inkml:trace contextRef="#ctx0" brushRef="#br0" timeOffset="189465.1707">17808 7500 861,'0'0'80,"0"0"38,0 0 57,0 0-67,0 0-33,0 0-36,25 0-25,-2 0-11,4-4-3,0 3-41,-4 1-112,-5 0-186,-8 0-475</inkml:trace>
  <inkml:trace contextRef="#ctx0" brushRef="#br0" timeOffset="189614.002">17873 7636 1314,'0'0'58,"0"0"-57,0 0 37,0 0-38,71-37-55,-49 35-232,4-3-456</inkml:trace>
  <inkml:trace contextRef="#ctx0" brushRef="#br0" timeOffset="190431.3564">18343 7492 503,'0'0'242,"0"0"-225,0-54 91,0 37-5,6 4 0,4 3-16,1 1-31,3 2-10,0 4-4,0 3-5,0 0-4,0 4-9,-1 11-9,-3 5-9,-6 2-4,-4 1-2,0 2-29,-13-1-25,-3-4-13,-3-1-24,-1-4 6,3-7 7,2-2 16,4-4 21,2-2 39,4 0 2,4-2 42,1-7 21,0-1 24,5 2-14,8 0 1,2 3-25,5 4-8,0 1-2,4 1-7,-3 13-7,-3 3-3,-2 4-3,-8 1-8,-4 0-3,-4-1-4,0-3-4,-4-2-4,-7-6-8,-5-1-15,1-3-19,-1-5-3,0-1-15,1 0-52,1 0-37,4-9-166,7-2-338</inkml:trace>
  <inkml:trace contextRef="#ctx0" brushRef="#br0" timeOffset="191083.7119">18688 7502 811,'0'0'104,"0"0"-1,0 0 2,0 0 11,9 84 12,-1-36-46,-2 0-30,-1-1-16,-3-3-14,-2-2-7,0-2-12,0-5-3,0-6-4,0-11-20,0-7-16,0-6-20,0-5-17,0 0 22,0-16 39,0-10-13,1-5 2,1-7 4,2-4 18,0-4 5,1-5 3,1 0-3,0 4 17,-2 5 8,1 8 19,1 6 1,1 8-9,3 6-3,0 4-2,4 7-14,0 3-3,4 6 2,0 14 1,-2 5-1,-4 4-1,-7 1-8,-5 0-3,0-4-4,-10-1-2,-4-4-10,-2-2-27,3-5-3,4-3-24,2 2-40,7-3-82,0 0-85,0-2-323</inkml:trace>
  <inkml:trace contextRef="#ctx0" brushRef="#br0" timeOffset="191751.7463">18623 7118 513,'0'0'47,"0"0"55,0 0-3,0 0-49,0 0-14,0 0-8,-1-1 15,1 17 21,0 6 35,9 8 25,0 5-38,-1 2-37,-2 2-10,-3 0-13,0-3-12,-3-5-7,1-8-2,-1-7-3,2-8-1,-1-5 0,1-3 1,2-3 6,3-16 11,2-8-12,3-8-3,-1-4 2,-2-1-1,-1 0 6,-2 2 8,-2 5 5,-4 6-10,0 9-12,0 7-2,0 7-37,0 4-40,0 13-96,0 14-122,0 5-113</inkml:trace>
  <inkml:trace contextRef="#ctx0" brushRef="#br0" timeOffset="192321.8784">18971 7565 951,'0'0'117,"0"0"-96,0 0 153,0 0-74,0 0-53,0 0-43,2 27-3,-2 9 9,0 2 5,0 0-7,2-3-4,1-3-1,-2-5-3,2-2-1,-1-8-13,-2-5-4,1-7-1,-1-5-7,0 0 6,0-3 20,0-11 0,1-5 1,2-1 7,1 0 12,4 0 14,3 5 5,3 4 10,0 4 4,0 5-12,0 2-9,0 0-9,0 7-12,-3 5-5,0 4-5,-2 0 2,-3 0-3,-2 1-8,-1-3-24,-1-3-43,0-1-64,2-3-57,1-6-140,4-1-305</inkml:trace>
  <inkml:trace contextRef="#ctx0" brushRef="#br0" timeOffset="193280.859">19441 7352 948,'0'0'387,"0"0"-379,0 0 5,0 0 45,0 0 15,28 86-31,-28-51-29,0-3-6,0-5-7,0-3-1,0-7-34,0-5-40,0-5-27,0-5-38,0-2-30,0 0-58,-4-11-43,-6-8-43,-1-3 181,-2-8 133,-1-5 81,0-3 90,3-5 31,2 0-20,4 3-1,5 5-31,0 6-6,9 6-40,10 5-30,3 8-25,3 3-19,0 7-26,-3 0-4,-5 13-15,-8 12-51,-9 7-49,-2 7-35,-19 4-15,-9 5-61,-2-1 74,1 1 109,2-2 43,7-2 27,7-9 101,9-7 43,6-6-20,0-6-32,19-4-30,4-2-27,4-5-38,0-3-12,-3-2-10,-2 0-2,-1-3-7,-2-8-14,0-6-12,-4-1 6,-5-1 26,-3 2 1,-5 5 6,-2 4 18,0 4 29,0 4-1,0 0-11,0 15-23,0 11 6,-1 6 4,-2 6-8,1 2-13,0 2-2,1 3-3,-1-2 1,2-4-3,0-7-1,0-9-1,0-8-5,0-7-12,0-3-11,0-5 13,0 0-15,0-11 6,0-9-11,0-10 7,0-7 20,0-6-8,0-3-9,2 3 4,0 4 23,4 7 4,2 6 24,2 7 3,3 4 13,2 8 2,2 3-6,-1 4-13,-1 2 0,-2 14-10,-5 3-4,-5 4-2,-3-3-11,0 1 0,-10-4-4,-3 0-30,-2-6-32,2-2-28,2-5-68,3-4-38,5 0-156,3-8-185</inkml:trace>
  <inkml:trace contextRef="#ctx0" brushRef="#br0" timeOffset="193678.0577">19819 7427 356,'0'0'657,"0"0"-588,0 0 29,0 0 8,0 0-76,1 74 37,-3-14-18,-2 3-34,1-1-14,0-4 2,3-5-1,0-9-2,0-10-3,3-11-10,3-11 11,-2-8-19,-1-4 1,1-3 20,2-15 17,2-6-12,-1-5-3,-2-1 7,4 4 13,2 5 3,1 6 26,1 6 3,-1 6-9,1 3-14,-1 5-18,3 12-3,-3 9 1,-2 3-5,-4 0-3,-4 2-3,-2-4-15,0-1-30,0-6-72,-7-5-168,-2-8-337</inkml:trace>
  <inkml:trace contextRef="#ctx0" brushRef="#br0" timeOffset="194684.5656">20372 7280 645,'0'0'449,"0"0"-427,0 0 88,-45-56-16,29 56-24,-2 4-31,0 24-33,6 12-4,5 9 2,7 2-1,0-4-3,11-5-9,8-9-15,2-8-10,4-10 5,0-7 8,3-8 15,-1 0 6,-1-16 5,-4-2 0,-5 1 4,-5 1 6,-3 5 8,-5 3 5,-1 6-11,-3 2-15,1 0-2,2 7-5,1 8 5,3 4 1,3-2 1,3-3 1,1-4 0,1-5-3,0-3 0,-2-2 3,-2 0 1,-3-2-3,-2-8-1,-5-2-3,-1-4-2,0-3-16,-13 1-11,-5 1 5,-2 3 6,2 5 9,2 4 2,3 4 2,4 1 6,4 0 2,4 0 4,1 0 8,0 0 12,0 0 4,15-2 0,7-1 2,7-3 0,5 0-8,0-3-5,1-2 7,-1-3 2,1-2-9,-2-1-4,-6-3 3,-4 2-5,-7 1-3,-6 1-4,-5 3 0,-5 0-4,0 3-9,-4 4-1,-9 3 3,-3 3-9,0 0-1,-2 12 2,4 6 7,3 7 6,9 3 2,2 3 15,4 0 8,12-4 6,0 0 7,0-3 0,-6-1-6,-6-3-17,-4-3-3,0-2-10,0-4 0,-11-3-1,-2-1-5,-2-4-22,-1-3-36,2 0-76,4-6-41,5-8-116,5-3-269</inkml:trace>
  <inkml:trace contextRef="#ctx0" brushRef="#br0" timeOffset="195147.0828">21087 7327 912,'0'0'116,"0"0"-51,0 0 99,0 0-101,0 0-41,-2 62 35,0-22-4,2-1-22,4 1-10,15-5 6,6-2 2,6-5-18,1-8-2,-1-5 7,-4-8-11,-5-7-3,-2 0 1,-1-9-3,-4-12-5,-5-7-2,-4-4-2,-6-4-3,0-3-10,-6-2 6,-10-3-6,-1-2 2,-3 3 9,0 4 4,2 10 7,6 10 5,3 10 9,5 5 12,4 4 7,0 0-10,0 16-9,0 16 1,0 13 22,0 9-1,6 6-2,-2 1-2,1 0-3,-2-2-12,-2-2-5,2-8-9,-2-4-3,3-6-21,1-3-30,-1-7-38,-4-4-174,0-9-249</inkml:trace>
  <inkml:trace contextRef="#ctx0" brushRef="#br0" timeOffset="195938.0531">17520 8669 973,'0'0'101,"0"0"-17,0 0 83,0 0-72,0 0-16,0 0-34,24-12-15,-3 12 9,0 0-9,0 3-17,-4 0-12,-2-2-1,-3 2-31,-3-1-80,0-1-119,-2 1-321</inkml:trace>
  <inkml:trace contextRef="#ctx0" brushRef="#br0" timeOffset="196094.7781">17540 8806 1205,'0'0'34,"0"0"57,0 0 18,0 0-70,0 0-39,83-16-45,-48 16-93,6 0-238</inkml:trace>
  <inkml:trace contextRef="#ctx0" brushRef="#br0" timeOffset="196642.9356">18085 8583 1056,'0'0'25,"0"0"39,2-73 86,8 52-53,6 1-11,5 5-35,4 3-26,-1 7-1,-1 5-5,-2 0-10,-5 10-9,-1 9-3,-6 7-2,-6 3-7,-3 2-34,0-1-37,-12-2-8,-1-6 2,1-2-4,3-5 22,2-7 27,3-4 40,4-4 4,0 0 49,0 0 46,0 0 0,7-3-41,2 2-3,5 1 2,3 0-9,0 13-12,0 5-5,-3 5-1,-5 1-15,-4 1 1,-5-2-9,0-4-3,-13-2-2,-2-3-12,-4-5-29,0-3-19,2-4-3,2-2-10,3-2-28,4-13-22,8-5-95,0-6-183</inkml:trace>
  <inkml:trace contextRef="#ctx0" brushRef="#br0" timeOffset="196845.7398">18646 8599 692,'0'0'540,"0"0"-526,0 0 30,0 0 86,-23 62-41,4-33-44,-1 0-28,0-1-10,2-5-4,4-4-3,3-4-40,4-5-91,4-4-86,1-5-163</inkml:trace>
  <inkml:trace contextRef="#ctx0" brushRef="#br0" timeOffset="197031.0447">18481 8650 1138,'0'0'133,"0"0"-47,0 0 54,0 0-52,0 0-30,0 0-12,87 67-22,-57-36-12,-3 2-11,-2-4-1,-5 0-34,-3-4-62,0-4-141,-2-8-259</inkml:trace>
  <inkml:trace contextRef="#ctx0" brushRef="#br0" timeOffset="197750.9509">18923 8592 448,'0'0'293,"0"0"-231,-2-74 71,2 49 20,0 2-9,7 4-56,4 6-28,0 4-9,-1 7-9,5 2-10,-1 3-12,0 16-9,-1 7-8,-6 6-2,-7 2-1,0 0-20,-7 1-17,-8-4-28,1-5 1,0-5-11,5-8-6,3-6 34,6-7 47,0 0 2,0-2 88,10-10-9,6 2-27,-1 2 18,0 5-4,1 3-21,-1 6-14,-2 12-15,-3 7 4,-6 4-12,-4 2-1,0-3-9,-6-5-3,-7-5-9,-3-5-20,0-7-18,-2-6-15,4 0 3,0-11 1,7-7-22,7-5-51,0-2-40,14-2-158,10 2-106</inkml:trace>
  <inkml:trace contextRef="#ctx0" brushRef="#br0" timeOffset="198201.2814">19212 8571 783,'0'0'139,"0"0"-121,0 0 124,22-67 7,-12 58-39,4 4-36,1 5-35,3 0 0,-1 13-9,-1 10-6,-5 5-19,-6 1 0,-5 1-5,0-2-9,-6-2-22,-5-5-22,-2-6-13,2-8 17,4-6 18,1-1 31,3-5 8,3-9 13,0-1 18,3 2 2,9 4 12,-2 2-1,3 7-19,1 0-10,2 11-10,0 11 4,-3 7-10,-4 2 0,-4 1-1,-5-2-5,0-5-1,0-3-3,-9-8-15,-3-5-15,-2-5-11,-1-4-3,-2 0 4,3-9-16,4-8-4,6-3-70,4-4-79,4-4-217</inkml:trace>
  <inkml:trace contextRef="#ctx0" brushRef="#br0" timeOffset="198530.9814">19580 8566 886,'0'0'141,"0"0"-92,0 0 74,0 0-71,-16 57 19,7-23-19,5 3-36,4 1 3,0-6 14,9-3-8,7-9-6,7-5 6,0-8 8,6-3-9,1-4 6,1-6-5,-4-11-7,-6-9-2,-5-7 2,-9-2-8,-7-2 1,0 0-3,-9 4-1,-11 1-6,-3 5-1,-3 9-3,-3 7-9,2 7-5,-1 4-24,2 7-38,7 11-65,9 2-119,10 0-244</inkml:trace>
  <inkml:trace contextRef="#ctx0" brushRef="#br0" timeOffset="199177.8194">20099 8603 824,'0'0'247,"0"0"-231,0 0 97,0 0 15,-50 75-31,33-42-49,0 0-35,2-4-8,2-3-5,3-6-19,3-6-74,5-5-97,2-8-118,0-1-338</inkml:trace>
  <inkml:trace contextRef="#ctx0" brushRef="#br0" timeOffset="199358.9794">19979 8647 750,'0'0'349,"0"0"-320,0 0 148,0 0-23,0 0-68,0 0-52,36 10-1,-19 19 1,0 2-24,0-3-9,0 0-1,-1 0-40,-1-5-113,0-6-194,2-5-595</inkml:trace>
  <inkml:trace contextRef="#ctx0" brushRef="#br0" timeOffset="199919.8772">20384 8480 307,'0'0'353,"0"0"-276,0 0 94,0 0 28,0 0-48,0 0-75,16 27-1,-3 10 59,3 3-66,-2-1-26,-3-1-8,-2-1-16,-4-5-12,-3-3-6,-2-7 0,0-6-15,0-2-26,0-4-26,0-3-34,0-4-9,0-3-35,0 0-62,3 0-34,11-5-43,1-5-88</inkml:trace>
  <inkml:trace contextRef="#ctx0" brushRef="#br0" timeOffset="200842.8147">20711 8508 608,'0'0'157,"0"0"-112,0 0 105,0 0-7,0 0-6,12-54-59,-8 52-32,1 2-3,2 0-11,2 0-10,1 12-10,-2 5-3,-2 3-9,-5 0 0,-1 3-2,-5-4-42,-9-1-11,-3-3 10,1-5-30,1-3 2,5-5 34,3-2 39,4 0 2,3 0 36,0 0 40,0 0-5,0 0-26,0 0-14,3 1-13,9 8 1,5 7 9,2 3-4,-4 5 6,-3 0 1,-5 1-15,-6-1-6,-1 0-9,-3-4 3,-11-3-5,-4-4-1,-1-3-13,-3-3-10,3-7-20,1 0-24,4 0-14,7-13-37,7-6-99,0-4-136</inkml:trace>
  <inkml:trace contextRef="#ctx0" brushRef="#br0" timeOffset="201007.9794">20892 8694 959,'0'0'393,"0"0"-389,0 0 51,0 0 14,0 0-55,0 0-14,2-2-68,-2 3-39,4 3-119,5-2-175</inkml:trace>
  <inkml:trace contextRef="#ctx0" brushRef="#br0" timeOffset="201433.6929">21038 8556 781,'0'0'131,"0"0"-116,0 0 115,0 0 25,0 0-17,0 0-55,33-52-39,-18 56-5,5 16 1,1 6 3,-3 3-23,-8 4-1,-6 3-14,-4 0-2,-4-2-1,-13-2-2,-4-5-15,0-7-6,-1-6-9,3-7-8,2-7 1,6 0 32,4-9 5,5-7 9,2-3 10,0 2 18,0 2-2,8 5 2,-1 6-6,0 4-8,2 0-13,4 16-10,4 4-1,2 5 1,2-1 1,1 0-1,2-1-26,3-5-41,-5-3-102,-1-6-128,-8-8-497</inkml:trace>
  <inkml:trace contextRef="#ctx0" brushRef="#br0" timeOffset="202581.723">21602 8538 730,'0'0'185,"0"0"-161,-39-55 95,20 42 23,0 4-60,0 7-35,1 2-27,2 11-15,3 16-4,3 10 3,5 10 6,5 2-7,0 1-1,3-4-2,13-6 0,2-7-17,2-10-14,1-10-3,-1-6 10,-1-7 21,-1 0 3,-3-7 3,1-9 1,-4-3 2,-1-2-5,-4 5 4,-3 4 0,-4 6 13,0 5-3,0 1-4,0 2-11,1 14-3,5 3 3,2 1 11,5-1 1,0-4 3,2-6 0,0-2-4,-1-5-10,-2-2 4,-2 0 2,-3-7-7,-4-6 0,-3-5-8,0-4-6,-5 1-16,-12-2 13,-3 3-25,0 3-2,1 6 13,5 5 7,4 3 15,5 3 9,3 0 4,2 0 4,0 0 16,0 0 3,2 0-12,8 0 9,3 0 8,5 0-1,1-4-6,1-2-1,2-2 1,0-1-7,2-2-1,2-2-4,2-3-6,0-2-4,-2 0 1,-4-2-3,-5 2 3,-7-1 0,-6 3-4,-4 1-4,0 5-16,-1 2 1,-7 6 10,-3 2 0,2 0-1,-2 16-2,3 10 12,3 5 0,5 3 25,0-1 7,1-2 9,11-3-5,1-2 1,-3-3-5,0-3-23,-4-3-3,-4-2-3,-2-3-6,0-4-10,0-1-15,0 0-33,-4-2-33,-6-2-59,-1-3-35,2 0-148,4 0-358</inkml:trace>
  <inkml:trace contextRef="#ctx0" brushRef="#br0" timeOffset="202948.012">22299 8368 808,'0'0'167,"0"0"-117,0 0 62,0 0-16,0 0-46,-59 75 21,40-8-7,5 9-10,2 7-10,9-4 7,3-3-14,0-7-10,12-11-18,9-7-7,4-7-2,3-10-29,-4-7-45,-1-9-64,-5-9-134,-6-8-126</inkml:trace>
  <inkml:trace contextRef="#ctx0" brushRef="#br0" timeOffset="205085.319">22475 8630 847,'0'0'146,"0"0"-133,0 0 45,0 0 26,0 0-16,0 0-38,-68 18-21,53 18 2,5 4 14,8 0-6,2-4 5,7-8 1,12-6-14,5-8 8,3-8 7,2-5-3,1-1 0,-5-5-2,-4-10-5,-4-5 1,-7-5 5,-3-5-2,-7-2-9,0-1 4,0 1-7,-12 6-6,-1 5 3,0 6 3,1 6-8,1 4-13,2 4-11,1 1-18,3 0-19,3 1-32,2 9-26,0 2-66,6-1-41,7-2-163</inkml:trace>
  <inkml:trace contextRef="#ctx0" brushRef="#br0" timeOffset="205670.003">22799 8736 112,'0'0'321,"0"0"-286,0 0 23,0 0 33,0 0-23,0 0-20,-14-4-20,14 2-1,0 2 6,0-1-3,0 1 10,0 0 2,0 0 22,0-1 10,0-2 5,0 2 8,2-1-22,5-1-20,5-1-21,3 0-4,2 0 5,-2 0 4,-1 0 3,-2 1-7,0 1-6,1 0-5,-2 0-9,0 0-2,-2 0-2,-2 1-1,-3 0-26,1-1-25,1 0-23,1 1-41,2 1-83,-2 0-71,-4 0-136</inkml:trace>
  <inkml:trace contextRef="#ctx0" brushRef="#br0" timeOffset="206915.0758">23079 8588 375,'0'0'145,"0"0"-137,0 0 38,0 0 43,0 0-12,0 0-9,-1-53-14,1 41 17,1-1 0,3 2 0,1 2-7,1 2-1,0 1-10,1 3-15,3 3-22,1 0-9,5 3-4,1 12-2,0 7-1,-5 0 0,-3 3 11,-7 0-11,-2-3-8,0 0-14,-6-4-14,-2-3-1,0-4-16,1-5 8,1-4 17,4 0 14,1-2 14,1 0 15,0 0 32,0-7 31,2-3-24,5 3-25,2 1 2,2 2 6,2 4-1,1 0-5,2 13-4,1 6-4,0 7-3,-7 0-5,-3 1 1,-6-1-11,-1-5-1,0-3-4,-6-3-5,-4-3-15,-3-5-2,-1-1-2,-2-4-10,2-2-10,1 0-1,-1-7-32,5-6-77,4-2-107,5-2-192</inkml:trace>
  <inkml:trace contextRef="#ctx0" brushRef="#br0" timeOffset="207298.0626">23468 8452 514,'0'0'606,"0"0"-595,0 0 10,0 0 99,0 0-40,0 0-80,4 39 4,-11 9-4,2 3 19,3 0-3,2-6-2,2-3-8,11-8-4,5-8 3,1-7-1,-2-7-4,1-5 14,-5-7 5,-1 0 0,-3-4 4,-2-10-6,-3-3 3,-4-6-10,0-4-10,-7 0-8,-8 1-3,0 5-14,0 6 11,2 8-9,1 6-8,0 1-1,1 6-1,0 8-6,6 3-77,5 0-64,2-6-140</inkml:trace>
  <inkml:trace contextRef="#ctx0" brushRef="#br0" timeOffset="207479.7377">23754 8714 1187,'0'0'176,"0"0"-170,0 0 74,0 0 11,0 0-86,0 0-5,2-3-86,-2 3-33,0 0-116,9 0-261</inkml:trace>
  <inkml:trace contextRef="#ctx0" brushRef="#br0" timeOffset="207936.3077">23873 8544 879,'0'0'115,"0"0"-114,22-59 102,-15 48 54,0 3-72,-2 3-46,-1 3-24,1 2 0,4 0-5,3 3-7,3 13 0,-1 7 2,-5 5-3,-9 4 2,0 3-4,-7-1-11,-11 3-15,4 0 7,2-4 8,6-2 2,6-6 6,0-5 1,4-7-1,5-4-1,3-5 4,-1-2 13,-1-2 13,1 0 6,-6-4-4,-1-7 1,-4-2 0,0-7-9,-4-3-19,-10-8-1,-6 1-8,-1 1-10,-2 6 7,6 6 0,3 4-25,6 3-22,4 3-34,2 2-82,2 0-109,0 0-327</inkml:trace>
  <inkml:trace contextRef="#ctx0" brushRef="#br0" timeOffset="208325.7262">24085 8508 828,'0'0'152,"0"0"-147,0 0 81,75-18 37,-50 17-43,1-1-36,1 0-22,-3 2 9,-2-2 1,-6 0-8,-4 0-12,-3-1-9,-4 1 10,-3 1-2,-2 1-4,0 0 7,0 0 1,0 0 3,0 2-18,0 14-10,0 10 10,0 9 17,-2 5 0,-3 1-11,1-2-2,1-3-1,2-5-3,1-2 0,0-6-50,0-4-83,-1-6-74,-2-5-132,-1-6-302</inkml:trace>
  <inkml:trace contextRef="#ctx0" brushRef="#br0" timeOffset="208516.1339">24178 8698 851,'0'0'448,"0"0"-427,0 0 14,0 0 58,0 0-22,0 0-44,82-12-27,-44 6-1,-2-1-80,-3-1-41,-8-2-189,-5-3-312</inkml:trace>
  <inkml:trace contextRef="#ctx0" brushRef="#br0" timeOffset="208815.2606">24321 8303 1104,'0'0'118,"0"0"-118,68 37 90,-34 7 37,-2 10-22,-5 7-42,-8 1-22,-6 0 2,-10-1-11,-3-4-18,-7-1-7,-10-9-7,-5-6-1,-1-6-19,-2-5-37,-4-5-53,0-6-150,-3-8-199</inkml:trace>
  <inkml:trace contextRef="#ctx0" brushRef="#br0" timeOffset="209947.6646">17754 9654 474,'0'0'392,"0"0"-317,0 0 48,0 0 44,0 0-39,0 0-26,-3 0-38,10 0-24,6 0-7,6 0 5,8 0-14,5 0-10,2 0-11,-3-4-3,-3 2-21,-8 2-65,-6 0-140,-5 0-209</inkml:trace>
  <inkml:trace contextRef="#ctx0" brushRef="#br0" timeOffset="210156.7544">17728 9780 1111,'0'0'139,"0"0"-121,0 0 86,0 0-8,0 0-24,75 1-54,-33-1-18,6 0-32,1-3-138,1-3-360</inkml:trace>
  <inkml:trace contextRef="#ctx0" brushRef="#br0" timeOffset="211589.3704">17232 10429 927,'0'0'161,"0"0"-156,-29 63 17,24-14 93,3 6-10,2 2-29,6-4-34,12-2-16,5-10-8,2-7 5,3-10-11,6-9-3,1-11 2,0-4-1,-2-13 1,-4-16-4,-8-6-1,-5-7-1,-8-4 1,-7 0 0,-1-3 3,-12 0 1,-16 1-5,-6 3-4,-4 9 4,1 13-1,5 13-4,6 10 0,7 5-6,5 17 0,7 10-1,7 9 7,0 7 7,21 1 6,9 1 9,6-2 8,2-2-3,-4-3-3,-4-3-15,-7-3-5,-5-6-4,-6-5 0,-2-4-3,-4-8-14,-1-6-18,-1-3-30,1-5-97,1 0-132,2-7-167</inkml:trace>
  <inkml:trace contextRef="#ctx0" brushRef="#br0" timeOffset="211996.4321">17719 10757 692,'0'0'61,"0"0"56,0 0 31,0 0-23,0 0-2,0 0-50,0 0-10,-2-1-10,9 1-8,7 0-6,3-3-12,2 0-17,0 0-10,-2-2-3,0 0-49,-3-1-69,-2 0-117,-5 0-177</inkml:trace>
  <inkml:trace contextRef="#ctx0" brushRef="#br0" timeOffset="212187.5767">17680 10859 703,'0'0'617,"0"0"-595,0 0-8,0 0 28,0 0-26,66-2-16,-41 2-124,0-3-239,-2-2-383</inkml:trace>
  <inkml:trace contextRef="#ctx0" brushRef="#br0" timeOffset="213367.2245">18178 10613 515,'0'0'67,"0"0"23,0 0 39,0 0-15,0 0-19,-5-58-16,7 47-12,10-1 5,2 3-10,5 2-10,3 6-14,2 1-1,1 6-9,-3 11-12,-4 8-13,-10 2-1,-8 2-4,0-1-15,-10 0-22,-8-2-23,-3-5 2,1-3-2,4-8 14,3-4 19,7-5 29,2-1 3,2 0 22,1-7 14,1-3 14,0 3-6,0 0 1,4 3-10,9 4-5,8 2-9,5 13 0,2 6 13,-5 3-13,-3 2-11,-9-1-6,-8-1-6,-3-4 2,0-3-3,-7-3-4,-9-4-18,-2-4-6,-1-4-1,-3-2-2,1 0-4,3-6 1,1-6-20,4-3-37,6-1-29,7-1-56,0 1-118,14 1 18</inkml:trace>
  <inkml:trace contextRef="#ctx0" brushRef="#br0" timeOffset="213831.0347">18619 10594 472,'0'0'282,"0"0"-161,0 0 45,0 0 7,0 0-34,0 0-39,15-29-73,-3 60-12,2 9 34,-1 5-16,-4-1-21,-2-3-4,-1-7-3,1-6-1,0-6-4,0-10 0,-2-5-3,5-7-1,2 0 4,5-14 7,3-10 4,-2-8-7,-3-5 4,-5-3-3,-6 0-1,-3 2 1,-1 4-3,0 9-2,0 9-17,-2 9-13,-1 7-58,3 1-66,-3 16-146,1 6-85</inkml:trace>
  <inkml:trace contextRef="#ctx0" brushRef="#br0" timeOffset="214424.1643">18857 10961 1144,'0'0'219,"0"0"-204,0 0 5,0 73 54,0-35-8,0 4-28,0 3-32,0-4-6,0-3-7,0-4-34,0-8-36,0-9-31,0-9-4,0-8-30,0-5 17,0-17 43,0-7 31,0-9 51,0-4 14,0-5 26,0 0 9,0 0-9,0 3 24,0 8 29,4 7 5,6 12-16,1 6-16,0 8-18,3 3-10,0 7-13,2 11-3,-2 7-13,-6 3 0,-6 3-9,-2-1-10,-7-2-30,-10-4-60,0-7-33,1-7-75,1-9-95,8-1-97</inkml:trace>
  <inkml:trace contextRef="#ctx0" brushRef="#br0" timeOffset="214909.9318">19059 10784 243,'0'0'789,"0"0"-734,0 0 22,0 0 32,0 0-69,0 0-20,1 51 2,-1-22-14,0 0-3,0 2 0,0 1-3,0 0 1,0 0 0,1-1 0,2-2-1,-1-5 2,-1-5-4,1-4 0,1-6-3,-2-4 3,-1-3-4,0-2-11,0 0 8,0 0 1,0-11 3,0-5 0,0-3 3,0-4 1,0 0 2,0 0 2,0 4 15,6 4 9,4 5 10,0 6 0,4 4-3,1 0-4,3 5-8,1 12-10,-2 3 0,-5 1-8,-3 0 1,-4-1-7,-3-3-2,-2-4-24,0 0-58,0-4-71,0-7-148,0-2-256</inkml:trace>
  <inkml:trace contextRef="#ctx0" brushRef="#br0" timeOffset="215287.6381">19456 10644 1131,'0'0'164,"0"0"-128,0 0 7,0 0 2,0 0 13,30 60-9,-20-24-34,-5 1-10,-3-1-4,-2-3-1,0-4-40,0-9-51,2-4-34,1-7-91,2-8-48,-1-1-29,0-10 64,-1-11-51</inkml:trace>
  <inkml:trace contextRef="#ctx0" brushRef="#br0" timeOffset="215489.0761">19403 10607 112,'0'0'376,"0"0"-186,0 0 18,-20-70-24,26 52-11,11 0-69,4 2-47,3 3-12,-3 7-20,-1 5-15,-2 1-10,-2 11-19,-4 13-52,-10 8-53,-2 4-94,-8 5-184,-11 1-241</inkml:trace>
  <inkml:trace contextRef="#ctx0" brushRef="#br0" timeOffset="216005.2047">19410 10905 834,'0'0'84,"0"0"-29,0 0 77,75 14-16,-41-14-60,-1-4-47,-2-4-9,-3 0 0,-4-3-13,0-2-28,-3-3-33,-4-1 56,-6 2 18,-2 1 7,-4 5 27,-3 5 33,-1 3 10,-1 1-8,0 1-29,0 16-24,0 8 12,0 6-3,-5 6-3,0 2-2,0 3-9,0 2-4,1-4-7,3-5 0,1-7-1,0-8-11,3-6-8,2-6-26,1-6-14,-1-2 3,-2-4 24,1-14 3,-2-7-8,-2-7 12,0-6 23,0-5 3,0-5 0,0 3 2,0 5 3,0 8 29,4 10 5,4 8-5,1 5-5,3 7-6,3 2-7,2 3 4,1 15 3,-3 6 1,-6 5-8,-4 2-15,-5-1-1,0 1-18,-15-4-27,-2-4-21,-1-8-70,2-7-123,5-8-255</inkml:trace>
  <inkml:trace contextRef="#ctx0" brushRef="#br0" timeOffset="216426.2368">19938 10610 983,'0'0'153,"0"0"-135,0 0-2,2 94 87,3-39-15,-4-2-46,2-1-35,-3-3-3,2-6-3,-2-6-1,2-8-1,1-11-18,-1-7 5,3-7 1,-1-4-6,2-2 19,2-13 5,1-7-1,-2 1 13,1-3 14,0 4 9,1 1 8,-2 7 6,2 3 0,0 8-12,0 1-21,5 3-10,-1 14-5,2 6-2,-4 2 2,-2 2-6,-5 1-2,-2-1-18,-2-3-31,0-4-54,-4-6-94,-8-7-255</inkml:trace>
  <inkml:trace contextRef="#ctx0" brushRef="#br0" timeOffset="217153.0004">20572 10530 922,'0'0'85,"0"0"-35,-22-55 65,8 48-36,-3 6-34,-2 1-34,1 14-11,4 11-5,5 3 5,7 0 1,2 0 12,14-2 5,14-1 22,10-1 31,3-1 2,-3-2-9,-8 0-20,-9 0-14,-8 1-21,-9 0-7,-4-4-2,-2 0-9,-16-5-18,-2-6-6,-1-5-21,3-2 7,5-5 30,6-15 11,7-4 6,0-3 11,8-3 18,11 2 4,3 1-1,3 6 1,0 7-6,-2 9 1,0 5-3,-1 2-7,-1 15-6,0 7 0,-3 3-2,-7 2-4,-4-2-3,-5-4-3,-2-3-9,0-4-23,0-5-22,-2-5-57,-1-6-75,-1 0-123,-1-10-176</inkml:trace>
  <inkml:trace contextRef="#ctx0" brushRef="#br0" timeOffset="217325.8158">20772 10546 993,'0'0'218,"0"0"-192,0 0 50,31-56 6,-25 56-36,-1 0-46,4 11-46,1 6-22,1 2-129,-2-1-199</inkml:trace>
  <inkml:trace contextRef="#ctx0" brushRef="#br0" timeOffset="217694.2864">20979 10617 1160,'0'0'178,"0"0"-172,0 0 62,62 16 21,-54 8-31,0 3-37,-3 1-17,-2-1-4,-3-4-7,0-4-20,0-6-28,0-7-6,0-4 23,0-2 38,0-2 0,1-13 10,4-7-5,0-4 4,5 1 15,0 0 1,4 2 17,2 3 11,3 7-13,2 3-2,-1 8-8,1 2-6,0 5-10,-1 12-8,-2 7-2,-6 1-2,-5 3-1,-5-3-1,-2-2-8,0-3-16,0-4-26,0-5-40,0-6-77,0-5-95,13 0-98,7-10-184</inkml:trace>
  <inkml:trace contextRef="#ctx0" brushRef="#br0" timeOffset="218150.6072">21554 10565 385,'0'0'337,"0"0"-270,0 0 51,0 0 29,0 0-63,0 0-61,-25-27-21,13 54 2,3 8 11,6 4 14,3-2-3,0-4-7,9-5 12,4-9 0,4-7-12,2-5-3,2-7-2,3 0 11,-1-9-12,0-13-5,0-6-4,-5-2-2,-1-5-1,-5-3 1,-5 0-2,-5-5-5,-2-5-5,-6-4-2,-11 2-2,-5 5 3,2 11 11,3 13 12,2 9 8,6 7 9,1 5 4,2 0-6,1 20-4,2 21 8,3 18 23,0 12-5,5 3-23,5 3-4,1-3-11,-2-2-1,-2-3-3,-1-5-6,-3-6-1,-3-9-34,0-3-55,-7-11-152,-8-9-409</inkml:trace>
  <inkml:trace contextRef="#ctx0" brushRef="#br0" timeOffset="218977.3866">17861 11856 711,'0'0'198,"0"0"-162,0 0 41,0 0 27,0 0 22,0 0-46,-20-15-42,20 15 5,0 0 13,14-1 4,7-1-11,8 1-14,1-3-10,-3 1-11,-4 1-11,-6 2-3,-2-1-10,-4 1-63,1 0-115,-1 0-114,-6 0-185</inkml:trace>
  <inkml:trace contextRef="#ctx0" brushRef="#br0" timeOffset="219165.4086">17899 11916 833,'0'0'254,"0"0"-219,0 0 64,0 0-14,0 0-21,0 0-44,50 0-20,-30 0-42,4 0-99,-2 0-194</inkml:trace>
  <inkml:trace contextRef="#ctx0" brushRef="#br0" timeOffset="220895.3648">18505 11728 514,'0'0'115,"0"0"-69,0 0 72,0 0-6,0 0-13,-12-65-13,12 53-23,0 1-3,7 1-10,2 3-18,4 5-6,4 2-5,3 0-2,0 12-14,0 7-1,-7 4-4,-6 1-4,-7 1-12,0 0-16,-8-3-19,-6-4-22,-1-3 19,3-5 15,3-5 16,7-4 23,2-1 7,0 0 46,2-3 45,9-4-61,4 3 23,4 4-6,2 0-16,2 7 16,-2 9-28,-3 4 0,-5 3-6,-4 1-8,-4 0-5,-5-4-4,0-1-3,0-5-2,-11-5-5,-3-1-14,-4-4-3,-1-4-3,-2 0 7,-1 0-7,2-4-7,2-5-30,4-1-52,5 1-36,9-1-139,0-3-166</inkml:trace>
  <inkml:trace contextRef="#ctx0" brushRef="#br0" timeOffset="221130.096">19007 11717 903,'0'0'243,"0"0"-214,0 0 94,0 0-30,0 0-19,0 0-11,-30 82-41,11-51-15,-2-1-7,4-5 0,3-4-23,3-6-61,5-7-63,4-6-76,2-2-107,0-9-38</inkml:trace>
  <inkml:trace contextRef="#ctx0" brushRef="#br0" timeOffset="221315.9177">18855 11752 615,'0'0'186,"0"0"-98,0 0 109,0 0-3,0 0-72,0 0-67,7-12-27,15 40 52,1 3-35,2 0-25,-2-1-9,0-3-11,-1-2-8,-2-1-54,-1-7-104,-1-8-146,-1-8-267</inkml:trace>
  <inkml:trace contextRef="#ctx0" brushRef="#br0" timeOffset="221757.8785">19182 11717 200,'0'0'657,"0"0"-630,9-66 34,0 49 92,4 4-4,0 3-55,1 4-43,1 3-10,-1 3 1,2 0-13,0 13-21,-2 5-8,-4 3-3,-5 3-5,-5 1-26,0-4-24,-6 1 1,-4-6 15,1-4 11,2-6 18,3-2 13,3-4 4,1 0 24,0 0 30,0 0 5,3 0-10,9 3-13,7 5 10,3 3 0,-2 2-15,-3 3-10,-7 2-10,-3 1-11,-5 2-4,-2-2 0,-2 0-7,-12-4-20,-1-3-7,-1-6-16,-1-5-26,1-1-12,1-5 1,4-11-64,5-4-41,6-2-155,0 1-124</inkml:trace>
  <inkml:trace contextRef="#ctx0" brushRef="#br0" timeOffset="222199.6699">19514 11702 669,'0'0'219,"0"0"-180,0 0 110,0 0 30,48-56-63,-39 56-37,1 0-33,4 15-12,1 7-4,-4 6-12,-5 5-11,-6-2-7,0-2-5,-3-2-24,-8-5-17,-1-6-5,-1-7-6,4-4 26,1-5 21,2 0 10,3-6 13,3-7 16,0 0 9,0 0 16,7 5-1,7 2-4,3 4-11,0 2-3,3 2-12,-3 13-10,-2 4-2,-5 4-10,-6 0-1,-4 0 0,0-2-1,0-3-16,-12-5-18,-1-5-21,1-3-37,3-5-23,3 0-27,6-13-40,0-6-73,4-4-46,14-4-30</inkml:trace>
  <inkml:trace contextRef="#ctx0" brushRef="#br0" timeOffset="222514.9463">19856 11680 817,'0'0'172,"0"0"-45,0 0 38,0 0-41,0 0-34,0 0-75,36 14-10,-42 27 3,3 1-4,3-3 0,0-2-4,2-8 3,10-5-2,6-8 3,-1-10-3,3-5 6,-2-1 9,2-7 5,-4-10-4,-4-5-4,-5-4 0,-6-1 1,-1-2-5,0-1 0,-13-2-7,-3 1-2,-2 6-5,0 7-14,3 7-7,3 9-13,2 2-37,4 5-77,6 11-85,0 1-114,11-3-314</inkml:trace>
  <inkml:trace contextRef="#ctx0" brushRef="#br0" timeOffset="222720.7668">20414 11648 528,'0'0'858,"0"0"-820,0 0-15,0 0 25,0 0 30,-78 88-27,44-47-35,3 0-16,5-4 1,6-4-1,8-8-30,6-7-70,6-9-61,0-6-124,2-3-201</inkml:trace>
  <inkml:trace contextRef="#ctx0" brushRef="#br0" timeOffset="222908.0541">20195 11683 893,'0'0'216,"0"0"-104,0 0 40,0 0-53,0 0-41,0 0 7,41 64-22,-20-29-22,-3-1-14,-1-3-7,-3 0-4,-1-7-48,1-5-83,3-9-153,-2-10-303</inkml:trace>
  <inkml:trace contextRef="#ctx0" brushRef="#br0" timeOffset="223141.4262">20626 11606 1109,'0'0'308,"0"0"-305,0 0 32,0 0 42,6 87 12,-6-41-28,0 1-42,-6-3-10,1-3 4,2-4-13,3-9-6,0-8-41,2-5-58,8-8-116,3-7-191,-1-1-447</inkml:trace>
  <inkml:trace contextRef="#ctx0" brushRef="#br0" timeOffset="223633.2185">20816 11667 655,'0'0'156,"0"0"-64,0 0 73,0 0-13,62-64-46,-48 57-21,-3 1-39,-1 6 4,0 0-17,0 2-14,-1 12-16,-1 5-1,-7 4-2,-1 1-13,-7 1-22,-9-1-8,-2-1-10,0-6 3,3-3 16,3-5 14,6-4 18,2-3 2,4-2 9,0 0 28,0 0 23,10 0-4,7 2-1,2 4-8,1 1-3,0 5-1,-3 1-12,-6 3-5,-5 2-11,-3 0-7,-3 1-6,0-2-2,-14-1-5,-6-4-1,-4-4-17,0-4-13,3-4-22,1 0-32,4-5-29,3-10-13,7-3-40,6-3-52,0 3-155</inkml:trace>
  <inkml:trace contextRef="#ctx0" brushRef="#br0" timeOffset="223814.5504">21144 11812 1344,'0'0'144,"0"0"-142,0 0 54,0 0-18,0 0-38,0 0-25,0 0-89,3 4-20,-3-2-113,4-2-261</inkml:trace>
  <inkml:trace contextRef="#ctx0" brushRef="#br0" timeOffset="224218.5301">21297 11627 931,'0'0'173,"0"0"-164,0 0 76,42-54 35,-29 52-24,4 2-48,2 4-37,4 17 11,-1 6 24,-2 6-8,-6 4-19,-9 1-8,-5 0-3,0-1-8,-19-4 0,-5-3-17,-4-6-22,0-9-23,2-7 4,5-8 2,5 0 23,5-8 33,6-11 0,5 1 30,0 0 15,0 3-3,10 5 0,0 4 4,2 6-20,2 0-20,2 6-6,2 7-4,1 4-2,-1 3-56,-2-2-80,-1-1-131,-1-4-285</inkml:trace>
  <inkml:trace contextRef="#ctx0" brushRef="#br0" timeOffset="224914.4111">21578 11584 897,'0'0'64,"0"0"-53,0 0 7,0 0 7,-65-21-9,56 43-4,9 6 0,0 5 7,15-2 37,12-4 35,4-3-15,0-5-5,-5-2-2,-4-2-13,-5-1-29,-6-1-15,-4 1-4,-7-1-8,0-2-3,-7-2-29,-11-4-22,-3-3-29,0-2 5,5-2-12,3-11 51,10-5 39,3-3 9,3-1 50,17 2 19,7 2-14,3 3 5,4 6-4,-2 5-8,-3 4-11,-4 1-22,-6 12-6,-5 4-9,-5 3 0,-3 2-1,-3-2-7,-3-1 4,0-3-5,0-4-7,0-2-17,-4-4-33,-2-2-72,-1-4-63,0 0-75,3-10-273</inkml:trace>
  <inkml:trace contextRef="#ctx0" brushRef="#br0" timeOffset="225075.4942">21825 11543 201,'0'0'1068,"0"0"-1068,0 0-2,0 0 0,0 0-31,0 0-45,48 22-167,-42-2-497</inkml:trace>
  <inkml:trace contextRef="#ctx0" brushRef="#br0" timeOffset="225416.5857">22009 11664 1157,'0'0'103,"0"0"-90,0 0 90,0 0-20,62 39-29,-55-14-33,-4 0-20,-2-1 2,-1-2-3,0-6-8,0-3-46,0-6-2,0-4 29,0-3-1,0 0 28,0-11 17,3-10-9,7-3-3,6-1 14,3-1 15,1 4 13,4 5 5,-3 3 16,-2 7-15,-2 6-21,-4 1-13,-2 8-13,-1 11-6,-4 1 1,-4 3-2,-2 1-22,0-1-30,0-1-77,0-5-147,0-6-305</inkml:trace>
  <inkml:trace contextRef="#ctx0" brushRef="#br0" timeOffset="225691.3469">22621 11259 1264,'0'0'24,"0"63"-13,0 0-11,-3 18 56,-5 12 36,1 4-28,5 0-18,2-6 9,5-11-19,13-8 11,6-5-36,6-12-11,5-8-4,3-15-39,-2-17-48,-2-15-237,-4-3-559</inkml:trace>
  <inkml:trace contextRef="#ctx0" brushRef="#br0" timeOffset="226730.0195">22883 11527 820,'0'0'130,"0"0"-84,0 0 70,0 0-8,0 0-37,0 0-42,4-30-22,-4 30-7,0 0 1,0 0 1,0 0 1,0 8 2,0 6 12,-4 4 20,-3 9 10,-4 5-10,1 4-12,2 1-11,3-3 1,4-2-6,1-7-7,1-5-1,12-7 0,1-5 2,2-7-2,2-1 6,0-7-1,-1-12 3,-2-5-2,-4-6 2,-6 0-3,-5-1-1,0-3 0,-3 1-3,-10 1-2,0 7-2,-1 6-3,0 6-7,1 5-21,1 7-17,1 1-26,6 0-16,5 1-119,0 6-142,22-1-416</inkml:trace>
  <inkml:trace contextRef="#ctx0" brushRef="#br0" timeOffset="226979.5862">23239 11632 1169,'0'0'171,"0"0"-162,0 0-1,0 0 80,0 0-3,0 0-43,45 4-31,-18-2 2,2-1 4,1-1-17,-6 0-2,-3 0-45,-4-1-70,-3-4-72,-4-1-189,-1 0-388</inkml:trace>
  <inkml:trace contextRef="#ctx0" brushRef="#br0" timeOffset="227500.7081">23599 11450 726,'0'0'94,"0"0"-90,0-54 117,0 34 5,2 3 6,3 1-35,2 3-37,2 2-6,1 4 5,1 5-11,0 2-15,5 3-18,2 15-3,-4 8-5,-2 4-4,-7 3-3,-5 2-9,0-2-19,-7-2-25,-3-3-19,-4-7 0,3-6-12,1-8-8,4-4 33,5-3 51,1 0 8,0 0 59,1-7 22,8 0-20,1 2-13,3 2-8,0 3 1,1 0 3,2 7-5,-2 9-18,-4 5-8,-4 0-6,-6 2-3,0 1-4,-1-4-4,-13-1-10,-4-4-37,-2-4-40,-2-4-8,2-7-49,5 0-46,5-4-167</inkml:trace>
  <inkml:trace contextRef="#ctx0" brushRef="#br0" timeOffset="227894.4869">23975 11347 1109,'0'0'292,"0"0"-292,0 0-9,0 0 9,0 0 32,-32 90 12,20-44-40,6 0 1,6-1-2,0-2 5,8-7-8,9-7 2,4-8 0,0-7 1,-2-7-3,-1-5 0,-4-2 6,-4 0 9,-3-11-1,-3-5-4,-4-3-10,0-2-11,-11-5 0,-10-1 0,-7 2-13,-1 4-8,4 7 4,12 7 19,8 7 7,5 0-1,0 0-29,0 7-15,14 5-45,5-2-152,3-1-271</inkml:trace>
  <inkml:trace contextRef="#ctx0" brushRef="#br0" timeOffset="228076.3941">24264 11597 1387,'0'0'138,"0"0"-138,0 0 57,0 0 2,0 0-59,0 0-1,7-18-93,-7 24-67,4 3-106,5-3-213</inkml:trace>
  <inkml:trace contextRef="#ctx0" brushRef="#br0" timeOffset="228537.5835">24377 11427 1105,'0'0'59,"0"0"-39,0 0 93,22-57 2,-20 54-36,0 2-53,4 1-26,1 0 2,4 6 4,3 9-6,0 3-4,-2 5 4,-5 6 0,-5 4 0,-2 4-16,-3-2-3,-13 0-11,-3-5 1,1-6 19,5-4 9,5-4 2,5-4 0,3-4 6,0-3 6,13-2 12,3-1-2,4-2 1,0 0-9,-2-2-5,-5-6 0,-4-2-3,-4-3 1,-5-3-8,0-4-4,-14-2-6,-9-3 7,-5 2-17,0 2-6,0 4-7,5 4 3,7 2-18,3 1-25,4 1-83,6 1-55,3-2-257</inkml:trace>
  <inkml:trace contextRef="#ctx0" brushRef="#br0" timeOffset="228898.2139">24576 11334 193,'0'0'894,"0"0"-833,0 0-47,0 0 75,77-21-17,-49 19-11,1 1-41,-1 0-13,-4-2 13,-7 0 8,-6 2 4,-7 0-14,-4 1-4,0 0 7,0 0-3,0 0-16,0 11 1,0 11 1,0 9 13,0 4 14,0 3-12,0 1-6,-7 0-7,3-5-6,-3-1 0,5-7-26,1-5-56,1-5-69,0-6-79,0-5-229</inkml:trace>
  <inkml:trace contextRef="#ctx0" brushRef="#br0" timeOffset="229095.995">24696 11524 1413,'0'0'56,"0"0"-50,0 0 84,62-34-32,-48 31-34,5 1-24,3-2-27,2 0-40,-5 1-56,-1-5-18,-4-3-187,-1-3-122</inkml:trace>
  <inkml:trace contextRef="#ctx0" brushRef="#br0" timeOffset="229334.3029">24917 11162 995,'0'0'168,"70"66"-129,-30-13 68,-4 11 5,-8 3 5,-11 6-51,-13 0-47,-4 1-15,-28 1-4,-16 0-4,-6-4-55,-7-5-98,4-10-192,8-17-554</inkml:trace>
  <inkml:trace contextRef="#ctx0" brushRef="#br0" timeOffset="251549.9355">18543 9405 599,'0'0'397,"0"0"-313,0 0 3,0 0 16,0 0-7,0 0-33,0 0-51,0 0 4,7 85 23,-7-27-3,0-1-15,0-4-16,0-8-3,7-8-2,2-7-13,2-5-67,4-8-41,2-6-86,-1-8-128,0-3-283</inkml:trace>
  <inkml:trace contextRef="#ctx0" brushRef="#br0" timeOffset="251900.8207">18766 9465 959,'0'0'130,"0"0"-56,0 0 52,0 0-37,0 0-51,0 0-35,5 58 11,-6-13-9,1-3-2,0-6 0,11-7-3,2-7 0,0-7-3,1-7 2,-1-5 1,0-3 1,1-8 9,0-13 1,-3-7-1,-3-7-3,-3-5 0,-5-3 1,0 4 5,-4 5 6,-9 7-3,-2 10-8,-2 5-7,3 7-1,-1 5-5,1 0-26,3 11-5,3 6-32,5 4-51,3 1-86,0-1-180</inkml:trace>
  <inkml:trace contextRef="#ctx0" brushRef="#br0" timeOffset="252158.0456">19025 9605 1084,'0'0'79,"0"0"-60,0 0 73,0 0-39,0 0-17,0 0-31,10 26-1,-10-20-4,0-1-6,0-4-3,0-1-1,0 0 10,0 0 8,0-8-3,0-2-5,0-2-13,2 0-37,4 2-100,1 2-122,2 2-269</inkml:trace>
  <inkml:trace contextRef="#ctx0" brushRef="#br0" timeOffset="253835.7426">19182 9415 845,'0'0'25,"0"0"17,0 0 52,0 0-1,0 0 24,0 0-77,0-24-25,0 24 23,0 0 2,0 0-16,0 1-14,0 10-10,-2 7 11,0 3 1,-1 0-7,2 1-5,0-2 0,1-3 0,0-3-5,0-2-16,0-4 1,0-7 3,0 1 7,1-2 6,0 0 3,3 0 1,3-3 3,-2-4 2,0 1-4,-1 0 5,-1 3-6,-3-2 5,0 2-3,0 1-2,0 1 1,0 0 0,0-1 0,0 1-1,3-2 0,-2 1 0,2-1-1,0 0 1,-2 1 2,2-1-2,-2 1 0,0 0-3,-1 1 3,1 0 0,-1 1 1,0 0-1,0 0 0,0 0 0,0 0 0,0 0 1,0 0-1,0 0 0,0 0 0,0 0 0,0 0 0,0 0 0,0 0 0,0 0-1,0 0 1,0 0-1,0 0-3,0 0 3,0 0 1,0 0-2,0 0 4,0 0-2,0 0 1,0 0 0,0 0 0,0 0-2,0 0 0,0 0-3,0 0 2,0 0 2,0 0 0,0 0-3,0 0 2,0 0 0,0 0 1,0 0 1,0 0-1,0 0 1,0 0-1,0 0 0,0 0 1,0 0-1,0 0 0,0 0 2,0 0-2,0 0 0,0 0 1,0 0-1,0 0 0,0 0 0,0 0 0,0 0 0,0 0 0,0 0 0,0 0 0,0 0 0,0 0 0,0 1 0,0-1 0,0 0-1,0 0 1,-1 0-2,1 1 2,-1 1 0,1-2 2,0 0-2,-1 0 0,1 0 0,0 0 0,0 0 1,0 0-1,0 0 1,0 0-1,0 2 0,0-2 1,0 0-2,0 0 0,0 0 1,0 0 1,0 0-1,0 0 1,0 0-1,0 0 0,0 0 1,0 0-1,0 0 0,0 0 0,-1 0 1,1 0-1,0 0 0,0 0 0,0 0 0,0 0 0,0 0 0,0 0 0,0 0-1,0 0 2,0 0-1,0 0 1,0 0-1,0 0 0,0 0 0,0 0-1,0 0 1,0 0 0,0 0 0,0 0 0,0 0-1,0 0-2,0 0-6,4 0 0,4 0 8,3 0 0,0-2-4,-1-3 3,4 0-5,1-2 7,2-2-8,0 1-5,-6 0 7,-3 2 6,-3 0 0,-4 2 2,0 0 2,-1 0 2,0-1-2,0 0 0,-2 1 2,-4 0 0,-2 3-2,1-1 2,-2 2 1,2 0 4,2 1 1,0 11 4,1 8 2,2 11 8,2 4 4,0 6 2,0 0-1,6-3-21,-1-5 0,0-4-10,-1-5 6,-1-2-6,-1-6-1,0-3 0,-2-6-6,0-4-17,0-2-16,0-1-7,2 0-3,0-3-15,3-8-68,0-3-20,5-1-1,0-4-113,2-2-47</inkml:trace>
  <inkml:trace contextRef="#ctx0" brushRef="#br0" timeOffset="254272.0168">19493 9469 320,'0'0'194,"0"0"-120,0 0 86,0 0-12,0 0-20,0 0-27,14-48-30,-14 48-19,0 6-30,0 11-14,0 4 6,0 4-2,0-1-10,0-3 1,0-2-3,0-3 2,0-7-2,0-5-13,0-3 3,0-1 4,0 0 3,3-3 3,4-6 6,4-3-5,0 0 2,2 1 3,0 3 20,5 5 19,0 3-7,1 0 3,1 6-8,-2 10-13,-3 3-7,-5 2-1,-3-2-3,-4 0-4,-3-3-3,0 0 0,-13-1-2,-5-3-1,0-3-18,0-5-20,0-2-31,0-2-27,1 0-85,3-8-72,1-5-124</inkml:trace>
  <inkml:trace contextRef="#ctx0" brushRef="#br0" timeOffset="254893.4223">19548 9439 702,'0'0'123,"0"0"-69,44-54 54,-26 40-26,-1 2-5,1 1-37,-2 1-28,3-1 2,0 0 2,3 0-9,1 0-3,-2 2-2,0 2 3,-2 2-5,-3 1 9,-1 4 10,1 0 2,-1 0 5,2 13 5,-4 6-3,0 8-3,-5 5-5,-4 2-1,-1 7 9,-3 0-9,0-1-11,0-3-2,0-7-5,0-7 1,0-7-2,0-6-5,0-7-2,0-1 3,0-2 4,7 0 1,5-5 9,3-5-4,3 0-6,2-2 2,0 1-2,-1-1 0,1 0 0,-2 0 0,-4 0-1,-2 3 1,-5-4-1,-3-1 1,-1-2-4,-3-1 4,0 5 0,0 2 4,-6 1 0,-2 3 6,-1 3 3,-3 3-3,0 0 3,-1 11 3,2 16 3,1 9 11,3 6 0,6 3 0,1-3-16,0-4-6,4-3-5,3-5-2,0-2-2,-1-2-14,-3-2-31,-2-3-61,-1-5-72,0-5-154,0-9-205</inkml:trace>
  <inkml:trace contextRef="#ctx0" brushRef="#br0" timeOffset="255345.2278">20789 9266 822,'0'0'146,"0"0"-21,0 0 66,0 0-70,0 0-35,0 0-47,17 62 7,-4-17 7,-2 1-26,-4 0-2,0-4-19,-3 0-3,0-5-3,1-5-12,-2-9-32,2-8-58,2-10-87,0-5-79,3-3-126,2-18-205</inkml:trace>
  <inkml:trace contextRef="#ctx0" brushRef="#br0" timeOffset="255649.9245">21003 9415 501,'0'0'405,"0"0"-315,25-65 43,-23 57 8,-2 4-53,0 4-16,0 0-72,-3 16-4,-11 3 4,-5 7 0,-2 0 0,1-1 0,1-3 4,4-1-7,6-5 5,6-5-2,3-5 0,0 0 10,1-6 13,10 2 27,2-1-3,3 1-14,-2 2-6,3 2-18,0-1-7,1 4-2,2 0 0,1 0-12,0 3-41,-1-3-65,1 1-14,0-4-100,-2-4-24,-4-2-37,0-2-80</inkml:trace>
  <inkml:trace contextRef="#ctx0" brushRef="#br0" timeOffset="256206.1311">21232 9438 500,'0'0'134,"0"0"-36,-11-67 79,7 56 9,0 7-7,3 2-57,1 2-32,0 6-46,0 17-24,5 10 12,3 6 13,0 3-25,0 2-8,-2-4-6,1-1-1,-1-7-5,1-8-1,0-7 1,2-6-2,-2-6-3,1-5-4,0 0 9,1-13 1,2-11 4,1-9-1,-1-7 1,-1 0-3,-2 0 2,-2 6 2,-3 6 4,-3 9 4,0 6-4,0 8-3,0 5 2,2 0-9,5 10-9,2 13-1,4 9 10,0 5 4,-2-2 2,-2-4-1,0-4 0,1-5 4,1-6-3,-1-5-2,0-3 0,-1-7 2,0-1 2,-3 0 5,2-1 0,-2-12 17,1-3-18,0-7 2,-5-8-6,-2-4-1,0 0-1,0 1-4,0 7 0,0 7-2,0 3-3,0 3-4,-2 4-28,0-1-37,0 4 0,-2 1-88,-1 3-171,3 3-118</inkml:trace>
  <inkml:trace contextRef="#ctx0" brushRef="#br0" timeOffset="257011.4727">20777 9107 675,'0'0'108,"0"0"-30,0 0 11,0 0-43,0 0 9,22 64 5,-12-27-39,-6 2-17,-1 4-4,-3 1-34,0-3-161,0-7-337</inkml:trace>
  <inkml:trace contextRef="#ctx0" brushRef="#br0" timeOffset="258082.9202">18040 12719 268,'0'0'638,"0"0"-459,0 0-33,0 0-10,0 0-19,0 0-29,7-2-39,2-2-27,3 0-5,1 3-5,1-1 1,1 0-11,1 0-2,2-1-4,-1 0-34,1 2-56,-3 1-82,-5 0-108,-2 0-137,-7 0-140</inkml:trace>
  <inkml:trace contextRef="#ctx0" brushRef="#br0" timeOffset="258274.9551">18083 12808 905,'0'0'210,"0"0"-80,0 0 10,0 0-31,0 0-32,0 0-51,18 0-23,0 0-3,-1 0-8,3 3-60,-3 1-92,2-2-153,0-2-210</inkml:trace>
  <inkml:trace contextRef="#ctx0" brushRef="#br0" timeOffset="259512.9373">19039 12624 583,'0'0'165,"0"0"-105,0 0 52,0 0-10,0 0 19,0 0-20,-5 0-40,5 0-15,0 0-3,0 0 2,11 3 10,8 1 14,8-4-18,8 0-7,3 0-18,1 0-3,-5 0-10,-6 0-7,-7 0-6,-8 0 0,-6 0 0,-3 0-7,-2 0-23,-1 0-37,6 0-84,6-5-59,5-3-146,7-2-253</inkml:trace>
  <inkml:trace contextRef="#ctx0" brushRef="#br0" timeOffset="259942.3199">19452 12512 941,'0'0'126,"0"0"-78,0 0 64,0 0-3,0 0-18,0 0-29,15-42-37,6 40-10,5 1 8,2 1 6,3 0-6,-4 0-14,-1 0-6,-6 0-2,-6 0 0,-5 0 2,-4 0-3,-5 0 0,0 0 0,0 0 0,0 0-3,0 5 3,0 11 0,-2 11 3,-1 10-1,3 10 12,-3 7-2,-1 2 6,-2 2-3,-1-6-4,0-4-7,0-8-4,4-7-3,0-9-4,2-10-25,1-5-32,0-9-80,0 0-16,0-1-89,0-15-144</inkml:trace>
  <inkml:trace contextRef="#ctx0" brushRef="#br0" timeOffset="260148.1527">19512 12735 972,'0'0'142,"0"0"-41,0 0 32,0 0-30,0 0-1,0 0-40,64-9-25,-35 9-27,-1 0-2,2 0-8,1 0-21,0 0-69,-2-1-107,-2-3-132,-2 2-353</inkml:trace>
  <inkml:trace contextRef="#ctx0" brushRef="#br0" timeOffset="260418.1692">19940 12755 993,'0'0'62,"0"0"-26,0 0 79,0 0 0,0 0-15,0 0-41,0-35-39,0 30 3,0 3 6,0 0-9,0 2-9,0 0-11,0 0 0,0 0-4,1 0-3,5 0-1,1 6 6,0 0-44,0 4-55,2-3-92,-3 6-184,1-1-417</inkml:trace>
  <inkml:trace contextRef="#ctx0" brushRef="#br0" timeOffset="260932.0254">20136 12761 793,'0'0'205,"0"0"-197,0 0 4,0 0 37,0-69 18,0 50 2,0-2-20,5 0-27,4-2 37,-1 2 12,2 2-6,3 4-17,3 5-10,2 4-4,3 1-7,1 5-11,-3 5-12,1 11-4,-6 11-2,-7 7 2,-7 2-2,-9 4-15,-16 0-14,-2-3-2,4-7 14,9-3 8,6-5 9,7-4-2,1-6 4,0-2 5,9-5 2,5-3 7,4-2-2,1 0-3,1-13 0,-2-3-2,-1-1-4,-5-3 1,-7-2-4,-3-2 6,-2 0-6,-11 0-2,-9-3-9,-1 2-4,-1 5 10,3 5-13,6 8-11,5 1-40,6 6-33,2 0-100,0 0-139,3 6-205</inkml:trace>
  <inkml:trace contextRef="#ctx0" brushRef="#br0" timeOffset="261291.977">20555 12522 1050,'0'0'178,"0"0"-145,0 0 36,0 0-19,0 0 32,9 62-23,-3-31-38,1 2-5,2 0-6,0-3 1,0-1-11,-2-5 1,0-4-1,-2-7 4,-2-5-8,1-2 6,0-2-2,1-4 2,0 2 1,3-2 4,2 0 7,3 0 5,4 0-5,0 0-14,1 0 0,0 0 0,-6 0-47,-3 0-57,-3 0-28,-1-8-83,-4-2-106,-1-3-218</inkml:trace>
  <inkml:trace contextRef="#ctx0" brushRef="#br0" timeOffset="261485.0002">20757 12708 748,'0'0'295,"0"0"-192,0 0 49,0 0-33,0 0-20,0 0-14,-20 76-39,20-41-24,0-1-10,0-1-12,2-1-25,3-1-96,-1-6-117,5-10-229</inkml:trace>
  <inkml:trace contextRef="#ctx0" brushRef="#br0" timeOffset="262222.6614">21285 12515 585,'0'0'332,"0"0"-173,0 0 22,0 0-36,0 0-38,0 0-48,21-3-37,-3 40 9,-2 5 0,-4-2-21,-4 2-7,1-5-2,0-5-1,1-7-22,1-8-23,1-6-44,2-9-3,3-2 23,1-11 10,2-14 2,1-3 57,-5-5 1,-2 3 15,-5 4 19,-4 6 12,-5 4-4,0 7-6,0 5-13,-7 4-8,-6 0-16,-4 7-5,-1 8-1,6 2 6,3 2-2,3 0 4,6 1-2,0-3 11,7-1 11,6-1 8,5-5 3,1 1-11,3-2-16,1-2-6,-1-2-21,1-1-67,-1-2-34,0-2-125,0 0-147,-4-8-217</inkml:trace>
  <inkml:trace contextRef="#ctx0" brushRef="#br0" timeOffset="262514.7314">21753 12587 852,'0'0'187,"0"0"-114,0 0 80,0 0-23,0 0-36,0 0-45,-1-13-35,1 39 6,0 5 15,1 0-12,9 2-3,2 0-5,1-3-14,-1-4 0,3-5 0,-4-6 0,-1-4-2,1-7-2,-1-4-5,-1 0 6,2-11 2,0-9 2,-1-7-2,-4-4 0,1-6-13,-4 0-24,2 4-41,1 4-38,0 8-58,2 7-71,0 7-139</inkml:trace>
  <inkml:trace contextRef="#ctx0" brushRef="#br0" timeOffset="262891.7051">22024 12641 891,'0'0'177,"0"0"-46,28 65 10,-24-38-40,-3 1-13,0 3-49,-1-4-27,0-4-11,1-3-1,-1-9-2,0-2-40,0-7-38,0-2-2,0 0 24,0-12 12,0-9-4,1-6 16,2-6 30,2-5 4,2-2 0,3-1 6,3 6 19,0 4 42,1 9 9,-3 9-1,-2 4-9,0 8-6,0 1-19,5 13-28,1 12 2,0 7 12,-2 6-1,-3 1-17,-3-4-6,-1-3 1,-3-7-4,-1-6-24,0-8-37,-2-5-78,0-3-71,-2-3-153,-8-4-161</inkml:trace>
  <inkml:trace contextRef="#ctx0" brushRef="#br0" timeOffset="263489.5483">22136 12680 14,'0'0'1012,"0"0"-941,0 0-55,73-43 60,-49 39-43,2 2-33,0 0-26,0-1-125,-1-2-64,-3 0-23,-1-3 70,-4 1 166,-4 0 2,-4 0 170,-4 3 50,-5 1-41,0 3-35,0 0-35,0 14-67,0 11-5,-4 9 12,-1 6-7,3-3-19,2-2 2,0-3-19,0-7-6,0-5-1,0-9-19,4-5-22,-2-6-12,1 0-2,-1-8 23,2-11 5,-1-5-7,-1-7 21,-1-4 13,2-1 2,-1-6 0,0 4 5,2 5 26,-1 5 12,2 9 17,2 5-22,1 5-3,4 5-17,3 4 2,3 0-13,0 13-3,0 7 7,-7 5-8,-6 2-4,-5 2 0,-3 0-8,-12-4-21,-4-3-6,3-5-5,1-5 21,8-6 19,4-2 1,2-4 6,1 0 30,0 0 16,4 2-8,8-2-4,3 3-26,1-1-13,2 4-2,-1 0-64,3 5-67,2 1-128,-1 0-192</inkml:trace>
  <inkml:trace contextRef="#ctx0" brushRef="#br0" timeOffset="263724.2733">22879 12788 1105,'0'0'110,"0"0"-81,0 0 15,-33 88 83,8-43-46,0 0-53,0 3-28,0-1 0,4-8-3,4-7-44,5-7-84,9-10-117,3-11-136,5-4-224</inkml:trace>
  <inkml:trace contextRef="#ctx0" brushRef="#br0" timeOffset="263916.4778">22969 12874 1220,'0'0'137,"0"0"-69,0 0 12,0 0-8,0 0-1,-56 84-34,37-45-33,1 1-4,2-2 0,2-5-31,1-2-84,1-9-150,4-6-379</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23:05.761"/>
    </inkml:context>
    <inkml:brush xml:id="br0">
      <inkml:brushProperty name="width" value="0.05292" units="cm"/>
      <inkml:brushProperty name="height" value="0.05292" units="cm"/>
      <inkml:brushProperty name="color" value="#FF0000"/>
    </inkml:brush>
  </inkml:definitions>
  <inkml:trace contextRef="#ctx0" brushRef="#br0">15781 12815 539,'0'0'24,"78"-24"-18,-56 19 32,-13 1-6,-5 4-6,-4 0-26,-5 2-24,-16 8-3,-10 0-5,-5 1 19,-1-2-7,0 1-4,2 0 14,2-1 10,2-1 5,5-3 17,6-1 37,9-3 26,4-1 16,7 0 4,2 0-3,21-3-35,11-8-53,8 0 2,3-1 12,-1 2-12,-5 1-1,-5 3-3,-8 2-10,-12 3 2,-7-1-4,-7 2-4,-3 0-38,-21 3 16,-11 7-3,-9 3 0,-3-1-6,1 1 6,3-2 11,3-2 5,6 0 13,10-4 2,10-4 11,13-1 30,7 0 23,27-8-2,18-6-32,12-6 0,2-2 11,-2 3-3,-9 5 2,-10 3-6,-11 5-22,-13 3-12,-9 2 0,-8 1-2,-3 0-20,-14 1-38,-17 10 46,-13 4-21,-5 1-16,-2 0-1,5-3 18,7-2 24,8-2 8,10-3 1,10-3 5,9-3 23,2 0 28,18-1 12,13-13-34,13-2-9,8-5-4,1 0-2,-3 3-6,-7 2-2,-11 7-3,-12 2-8,-11 5-1,-9 2-6,0 0-46,-18 9-5,-14 7 30,-10 5-10,-7 2-5,-1-1 18,3-3 2,7-2 7,7-4 15,10-4 0,12-5 15,8-4 38,3 0 41,14-6-27,14-10-38,12-2-13,5-1-2,1-1-2,-5 5-3,-9 4-8,-8 5-1,-11 4 0,-9 2-20,-4 0-38,-3 12-8,-17 3 24,-6 3 0,-3-3-6,0-2 10,2-2 1,6-4 28,5-4 9,5 0 1,6-3 4,1 0 12,4 0 26,0-7-22,0 1-20,1 0 3,6 1-8,3 2 1,0 2-42,1-1-24,2 2-19,0 0-42,-1 0-10,-2 0 6,0 0 17,-1 0-11,-2 0 6,-2-2-15</inkml:trace>
  <inkml:trace contextRef="#ctx0" brushRef="#br0" timeOffset="11633.3396">10254 7896 925,'0'0'107,"0"0"66,0 0-20,0 0-99,0 0-9,-6 102 44,6-42-40,0 4-27,-5 3-10,1-7-8,-3-4-4,3-10-2,3-11-9,1-12-46,0-13-55,0-10-8,2-7-8,3-22 26,0-14-16,-2-9 94,1-13 24,0-5 22,-1-2 21,4 6 19,4 8 57,4 12-29,4 13-22,1 14-1,-1 12-27,1 7-17,-3 18-10,-3 13-7,-7 12 0,-7 4-3,-4 4 10,-21-2-13,-6-3 0,-1-7-4,2-10-64,4-8-1,7-9-23,10-9-32,9-3 33,4-12-31,25-12-210,10-5 208,4 0-151</inkml:trace>
  <inkml:trace contextRef="#ctx0" brushRef="#br0" timeOffset="11805.6513">10640 8067 951,'0'0'64,"0"0"48,0 0-10,81-25-62,-63 25-40,-6 0-19,-5 12-120,-7 5-115,-2 3-190</inkml:trace>
  <inkml:trace contextRef="#ctx0" brushRef="#br0" timeOffset="11933.5831">10630 8256 1041,'0'0'62,"0"0"27,0 0 39,0 0-92,0 0-36,84 0-26,-52 0-214,3-4-314</inkml:trace>
  <inkml:trace contextRef="#ctx0" brushRef="#br0" timeOffset="12267.9865">10961 8042 1098,'0'0'48,"0"0"4,0 0 8,0 0 12,0 83 2,4-48-45,5-1-20,2-4 1,-2-6-10,0-3 1,1-8-3,-2-9 1,-1-4-11,1 0 12,1-16 7,-3-12-6,-2-7 0,-1-7 1,-3-5 0,1-3 1,1 1-1,4 1 9,6 3 7,3 9 6,6 6-6,2 9-13,0 8-5,1 10-6,-2 3-36,-2 10-49,-4 14-132,-3 9-171</inkml:trace>
  <inkml:trace contextRef="#ctx0" brushRef="#br0" timeOffset="12614.6027">11240 8035 785,'0'0'434,"0"0"-407,37-66 121,-28 59-62,-1 6-40,0 1-42,1 8-4,0 9-5,-2 4-12,-7 2-31,0-2-16,-2 4 5,-12-3 16,-3 0 5,3-6 2,3-6 26,7-4 10,4-4 4,0-2 4,11 1 73,6-1 0,1 1-5,-2 1-9,-3 3-28,-4 1-15,-4 5-24,-5 1 0,0 4-6,-12 2 4,-12-2-54,-4-3-58,-2-6-31,1-5-112,9-2-122</inkml:trace>
  <inkml:trace contextRef="#ctx0" brushRef="#br0" timeOffset="13132.7299">11575 7948 1010,'0'0'111,"0"0"33,0 0-47,0 0-25,0 0 47,16 85-60,-3-51-31,-2 0-16,1 1-4,0-4-7,-1-4 0,-1-10-1,-2-8-6,1-7-1,1-2 0,1-18 7,4-13 0,-2-9-1,1-4-13,-4-1-13,-3 6-31,-2 10-50,-3 11-14,2 15-95,0 3-106,1 15-220</inkml:trace>
  <inkml:trace contextRef="#ctx0" brushRef="#br0" timeOffset="13364.6088">11796 8248 1002,'0'0'144,"0"0"35,0 0-43,13 72-9,-13-49-76,0 2-30,0-1-11,0 0-8,0-1-2,0-1-2,0-6 0,9-2-5,1-6-11,5-3 0,3-5 12,5 0 5,1 0 1,3-7-34,0-5-58,0-1-68,-4-5-151,-2-2-326</inkml:trace>
  <inkml:trace contextRef="#ctx0" brushRef="#br0" timeOffset="13583.7845">12123 8043 1226,'0'0'27,"0"0"56,0 0-28,0 0-21,16 61 34,-15-21-40,1-3-18,0-1-10,3-5 0,0-5-39,1-5-69,-2-6-51,-1-8-62,-2-7-140,-1 0-166</inkml:trace>
  <inkml:trace contextRef="#ctx0" brushRef="#br0" timeOffset="13735.4067">12120 8028 757,'0'0'184,"21"-78"-2,-3 50-8,-1 12-98,-1 8-31,-5 8-45,-4 12-15,-5 16-57,-2 12-70,-11 6-61,-12 5-96,-2-1-41</inkml:trace>
  <inkml:trace contextRef="#ctx0" brushRef="#br0" timeOffset="14106.7068">12103 8262 334,'0'0'293,"0"0"-60,0 0-45,0 0-73,82 23-19,-62-23-59,-2 0-29,0 0-8,-1-7-32,-1-4-87,-1-5 1,-3-1 28,-3 2 42,-4 1 48,-3 7 46,0 3 51,-2 4 8,0 2-37,0 15-34,0 4 16,0 7-17,0 2-6,-2 0-20,0-1 2,1-2-9,1-6 0,0-4-7,0-8-27,0-4-16,0-5-17,0 0 44,0 0 23,2-7 11,5-4 8,3 2 26,1 1 6,1 1-12,1 3-9,3 3-5,0 1-17,0 0-8,2 0-5,3 6-31,5 0-112,2-4-165,3-2-483</inkml:trace>
  <inkml:trace contextRef="#ctx0" brushRef="#br0" timeOffset="15178.812">12800 7982 618,'0'0'309,"0"0"-288,0 0 125,0 0-51,-71-45-52,50 66-24,3 11-16,2 8-2,7 3-2,7-1 0,2-4-4,6-8-21,12-6-20,2-10 25,4-8 4,-1-6 11,-1 0 6,-6-6 14,-2-7-5,-3 1 0,-4 2-2,-4 5 9,1 5-3,1 0-13,5 4 6,2 9-6,2 0 5,1-1 3,2-1-2,0-5-2,0-4 7,-2-2-3,-3 0 4,-2-6 0,-5-8 2,-4-2-1,-1-1-9,-6-2-4,-10 2-4,-3 3 2,0 2-23,5 7-1,4 3-1,5 2 16,5 0 6,0 0-4,5 0 9,16-2 6,8-6 38,5-4-1,1-3-3,-2-1 4,-5-2-8,-6 0-5,-6 0-13,-6 2-5,-7-1-3,-3 3-10,0 3-2,-7 2-15,-6 5-7,2 4 6,0 2 2,2 15 15,7 4 1,2 6 1,0 4 1,6 1 13,3 0 13,-4-1 0,-3-4-2,-2-6-12,0-2-6,-3-5-8,-7-5 0,-2-5-47,0-4-20,0 0-62,4-4-44,4-10-21,4-3-104,6-3-66</inkml:trace>
  <inkml:trace contextRef="#ctx0" brushRef="#br0" timeOffset="15554.2961">13412 7980 604,'0'0'151,"0"0"19,0 0 21,0 0-138,0 0 5,6 62 6,-11-28-30,4-2-10,1-4-7,0-6-5,6-6-8,4-8-4,3-7-1,0-1-2,-1-9 1,-1-13-9,-4-8-18,-4-3 0,-2-5-8,-1-2-8,0-5 10,-4-2 3,-6 8 16,0 12 16,3 13 25,3 13 45,3 5-15,1 27-19,0 13 49,7 9 9,6 7-16,1 1-30,-2-1-12,-1 2-24,-6-6-12,-5-3-4,0-4-69,-5-6-190,-17-8-283</inkml:trace>
  <inkml:trace contextRef="#ctx0" brushRef="#br0" timeOffset="16074.1679">10724 8950 436,'0'0'230,"0"0"-51,0 0 2,0 0-86,0 0-4,61-3-29,-36 0-37,0 1-22,-6 0-3,-4 2-93,-6 0-167,-8 0-407</inkml:trace>
  <inkml:trace contextRef="#ctx0" brushRef="#br0" timeOffset="16213.8421">10724 9082 1061,'0'0'44,"0"0"60,0 0-22,0 0-82,0 0-5,76 7-172,-38-7-214,0 0-279</inkml:trace>
  <inkml:trace contextRef="#ctx0" brushRef="#br0" timeOffset="16544.7283">11151 8924 749,'0'0'339,"0"0"-325,0 0 89,0 0-34,0 0 3,-25 80-9,25-48-24,3-1-22,6-1-6,2-5-9,-1-6-2,0-7-4,1-8-8,-1-4-4,-1-9 16,-1-14 0,0-9 2,-1-8 5,0-7 0,0-2 2,4-4 8,3 4-1,2 5 6,4 7-2,1 11-10,-4 10-10,0 10-4,-3 6-10,-3 11-76,-4 15-56,-4 6-116,-3 1-181</inkml:trace>
  <inkml:trace contextRef="#ctx0" brushRef="#br0" timeOffset="16866.7225">11409 8926 1026,'0'0'86,"0"0"60,0 0 9,51-55-81,-43 52-24,1 3-43,-2 4-7,0 11-5,1 5 4,-7 3-5,-1 4-13,0 0-12,-12 0 0,-1-5 6,3-6 17,2-6 8,6-5 1,2-2 1,0-1 26,6 3 28,5-3 5,1 4-15,-5 1-14,1-1-20,-7 4-11,-1 1-1,0 3-1,-12 1-4,-6-2-37,-4-4-52,1-4-50,2-5-133,6 0-121</inkml:trace>
  <inkml:trace contextRef="#ctx0" brushRef="#br0" timeOffset="17117.8716">11880 8848 1306,'0'0'15,"0"0"18,0 0 47,-9 81 33,-8-39-39,-3 3-51,-2-5-11,1-3-12,3-8 0,4-7-44,5-8-124,6-8-116,3-6-207</inkml:trace>
  <inkml:trace contextRef="#ctx0" brushRef="#br0" timeOffset="17281.8263">11708 8928 750,'0'0'153,"0"0"42,0 0 11,0 0-116,0 0-63,0 0-8,49 32 13,-22-4-22,1 0-10,-1-2-15,-2-2-103,-1-6-189,4-9-541</inkml:trace>
  <inkml:trace contextRef="#ctx0" brushRef="#br0" timeOffset="18763.8029">12169 8964 446,'0'0'69,"0"0"62,0 0 39,-3-64 9,3 49-65,3 2-10,6 2-39,0 5-24,0 6-10,-2 0-31,0 16 0,-3 8 0,-4 7 6,-4 3-6,-12 0 0,-3-2-4,4-7-16,6-7 7,9-5 10,2-4 3,23-3 3,11-3 49,7 0 17,-2-1 18,-7 2-10,-11 3-29,-10 5-25,-8 3-16,-5 5-4,-13 2-3,-17 3 2,-12-1-2,-5-5-57,2-8-79,3-9-4,11-2-91,13-19-65,16-9-115</inkml:trace>
  <inkml:trace contextRef="#ctx0" brushRef="#br0" timeOffset="19415.7623">12447 8875 910,'0'0'104,"0"0"-16,0 0 84,0 0-76,0 0-22,72-49-42,-60 49-27,-4 15-5,-6 8-7,-2 4 7,-7 4-5,-12 2-2,0 0-37,5-2 10,8-6 4,6-8 23,5-5 7,14-3 6,5-5 23,-2 1 30,-1-1 7,-5-1-12,-7 3-19,-4 1-23,-5 2-12,0 5-4,-11 0 2,-12 0-5,0-5-64,0-4-35,5-5-10,8-4-52,9-17 41,1-12-15,22-5 55,12-4 87,3 1 113,2 4 26,-4 9 11,-5 10-20,-8 10-43,-9 8-37,-5 9-39,-5 20-6,-3 12 3,0 5 8,0-2-8,0-5-3,0-8-5,0-8 1,11-11-1,1-10 0,2-2 6,1-17 42,-1-10-18,-3-7-4,-5-6-9,-5-2 2,-1 1-9,-3 2-5,-12 7-5,1 7-4,1 11 3,5 7-29,5 7-42,2 9-99,1 13-43,1 2-70,12-1-263</inkml:trace>
  <inkml:trace contextRef="#ctx0" brushRef="#br0" timeOffset="19621.2756">13141 8880 1143,'0'0'114,"0"0"-43,0 0 13,0 0-25,0 0 32,-57 80-55,33-42-20,-2 2-11,3-3-5,2-5-1,5-6-68,5-8-121,6-11-130,3-7-158</inkml:trace>
  <inkml:trace contextRef="#ctx0" brushRef="#br0" timeOffset="19789.8318">12956 8950 756,'0'0'170,"0"0"-20,0-63 64,2 58-69,-1 5-40,3 5-70,5 14-32,2 10 12,6 6 8,1 2-16,-1 2-7,2-3-12,4-3-148,4-7-162,10-10-634</inkml:trace>
  <inkml:trace contextRef="#ctx0" brushRef="#br0" timeOffset="20539.6229">13406 8861 631,'0'0'33,"0"0"-25,0 0 69,0 0-13,0 0 5,0 0-24,-2-20-14,2 20 29,0 0 21,4 0-9,13 1-2,6 14-24,3 9-4,-5 8-24,-9 5-2,-10 4-14,-2 0-1,-16-2-2,-6-5-7,-2-8-38,0-9-21,2-8 1,3-9 19,3 0 47,5-13 4,4-7 16,4-1 42,3 0 15,0 1-18,2 7-5,12 8 4,5 5-22,6 4-16,3 17-6,0 8 1,-5 3-7,-2 1-5,-6 0-3,-5-4-13,-1-3-100,-3-8-86,-3-11-265</inkml:trace>
  <inkml:trace contextRef="#ctx0" brushRef="#br0" timeOffset="20945.7943">13746 8982 106,'0'0'608,"0"0"-567,1-62 101,6 42 18,0 7-23,3 1-35,1 8-39,1 4-19,4 0-10,1 17-18,0 10 1,-3 9-3,-8 4-3,-6 3-11,-4-3-2,-15-1-7,-4-8-54,-3-7 0,1-9-26,4-9-12,3-6 51,4-4 47,5-11 3,7-2 39,2-1 62,0 5 7,16 2-20,4 7-21,5 4-34,2 0-7,-2 9-6,-6 7-18,-1 1-2,-4 1-6,-3-1-23,0-2-104,-2-5-96,0-5-240</inkml:trace>
  <inkml:trace contextRef="#ctx0" brushRef="#br0" timeOffset="21112.425">14044 9091 1312,'0'0'54,"0"0"27,0 0 12,0 0-73,0 0-20,0 0-58,22 4-53,-14 4-141,3-4-332</inkml:trace>
  <inkml:trace contextRef="#ctx0" brushRef="#br0" timeOffset="21516.11">14165 8877 948,'0'0'35,"0"0"120,43-59 8,-24 49-66,-1 7-30,-1 3-37,-1 3-21,-4 15-7,-1 9-2,-7 5 0,-4 8 6,-2 2-5,-11 0-1,2-3 0,5-7-14,6-6 9,0-7 1,3-6-1,9-7 2,3-5 3,-1-1 7,0 0 7,-1-13 12,-6-2-3,-5-3 5,-2-1-3,0-2-15,-14 0-2,-6-4-7,-4 1-1,-4 2-4,-1 5-23,-1 4-23,8 7-8,7 3-20,8 3-78,7 0-80,1 2-128,12 5-273</inkml:trace>
  <inkml:trace contextRef="#ctx0" brushRef="#br0" timeOffset="21830.9957">14504 8801 903,'0'0'265,"0"0"-249,0 0 135,0 0-107,0 0-20,0 0 6,-25 95-9,24-47-11,1-1 4,8-4-10,10-10-4,5-7 1,-1-9-1,-4-7 4,-2-8-3,-6-2-1,-4 0 23,-5-13-2,-1-5-11,-1 0-3,-12-2-7,-3 2-2,1 3-2,2 6-16,2 3-30,1 6-25,2 0-132,-1 10-78,5 4-126</inkml:trace>
  <inkml:trace contextRef="#ctx0" brushRef="#br0" timeOffset="22858.2141">15026 8776 419,'0'0'554,"-25"-65"-497,6 40 46,-2 11 0,-4 11-26,3 3-34,1 27-34,7 16-7,7 8 0,7 4 5,2-1-4,16-5-2,4-8-1,4-8-7,4-11-4,-1-10-10,-1-10 0,-2-2 19,-4-9-3,-6-7 5,-3 0 5,-8 3 0,-2 6 3,-3 4 2,0 3-1,0 0-9,3 11-11,4 5 11,5 1 7,4 0-1,5-6-4,-1-2 3,1-5-4,-3-4 2,-5 0 1,-4-3-2,-8-10 10,-1-4-9,-6-4-3,-13 0-10,-3 1-9,-2 3-9,3 7 4,8 3-4,5 4 20,7 2 6,1-1-1,2 2-19,14-2 22,6-1 16,1-3 15,3 0-4,-2-2-4,-2-3-2,2-6-5,-3-2-3,1-7-7,-3-1-1,-6-1 2,-6 1-2,-7 4-3,0 4-2,-11 8-1,-8 9-10,1 2 5,-1 12-5,6 13 11,9 7 0,4 5 1,6 1 1,15 1 27,2-2 16,-2-4 13,-2-3-6,-7-3-26,-7-2-13,-5-5-12,0-2-1,-5-5-17,-8-5-58,1-7-21,1-1-95,6-13-102,5-12-303</inkml:trace>
  <inkml:trace contextRef="#ctx0" brushRef="#br0" timeOffset="23068.5238">15484 8573 881,'0'0'327,"16"55"-308,-2 5 50,-2 15 14,-3 7 21,-3 4-11,-5-4-53,-1-4-22,0-9-6,2-13-12,8-10-14,3-12-40,4-11-125,0-13-111,0-10-288</inkml:trace>
  <inkml:trace contextRef="#ctx0" brushRef="#br0" timeOffset="24803.9262">15621 8892 952,'0'0'76,"0"0"-67,0 0 59,0 0-26,75-28-16,-55 28-26,4 0-16,2 0-61,0 0-35,-1 0-103,-5 0-75,-4 0-114</inkml:trace>
  <inkml:trace contextRef="#ctx0" brushRef="#br0" timeOffset="25483.6913">15873 8789 577,'0'0'17,"0"0"38,0 0 59,-9-63 24,9 44-37,8 0-34,6 5-2,-1 3-10,-2 5 12,0 6-32,0 0-23,-3 7-10,-1 13-2,-5 5 0,-2 5 0,-1 1 0,-12 0-27,-1-2-20,3-5 0,6-5 24,5-3 19,0-3 4,17-2 20,5-4 60,1 0-2,-3-1-11,-4 0-6,-4 1-27,-5 1-14,-5 3-20,-2 1 1,-3 1-4,-11-1-8,-3-3-46,5-7-23,0-2-13,8-11-1,4-12 28,4-8 33,13-3 23,6 0 10,0 2 33,0 4 34,-3 5 9,-6 9-20,-6 9 3,-5 5-29,1 5-30,-2 17 16,0 10-14,1 4 10,1 3-2,1-3-4,2-5 7,4-8-12,0-8 3,-1-8 0,0-7 3,0 0 6,0-15 24,-2-6-12,-3-7-13,-4-1-1,-1 0-7,-3 0 4,-9 4-8,-4 1-3,1 6-9,3 7-37,3 11-37,0 0-99,2 12-88,2 4-201</inkml:trace>
  <inkml:trace contextRef="#ctx0" brushRef="#br0" timeOffset="27412.1537">16370 8975 443,'0'0'237,"0"0"-148,0 0 53,0 0-7,0 0-21,0 0-21,0 0-44,27-13-12,-7 11-5,3 2-20,4-2-11,-2 1-1,-2 1-48,-5 0-139,-5-4-179</inkml:trace>
  <inkml:trace contextRef="#ctx0" brushRef="#br0" timeOffset="27764.2594">16714 8657 959,'0'0'85,"0"0"-72,0 0 106,0 0-39,0 0-38,-61 65-7,54-3-7,7 0-7,0-1-10,14-6-5,7-10-4,3-8-2,0-12-3,0-12-5,-4-11 0,-2-2 8,-7-11 2,-6-11 7,-5-7-2,0-2-2,-18 2 5,-1 4-3,-3 5-6,3 9 3,3 7-4,4 4-8,3 0-3,1 14-3,6 3-36,2 1-72,0-3-87,13-6-223</inkml:trace>
  <inkml:trace contextRef="#ctx0" brushRef="#br0" timeOffset="27921.6509">16948 8923 987,'0'0'151,"0"0"-107,0 0 101,0 0-85,0 0-50,0 0-10,2-12-41,0 18-120,6 0-134,-1-4-476</inkml:trace>
  <inkml:trace contextRef="#ctx0" brushRef="#br0" timeOffset="28275.8798">16991 8730 933,'0'0'178,"0"0"-168,0 0 107,0 0-28,0 0-36,0 0-40,66 49-5,-63 0-5,-3 2 4,-1-3-6,-5-2 1,3-10-2,3-9-16,2-8-4,12-12 9,2-7 7,1 0 4,-2-13 10,-4-7-2,-8-5 0,-3-2-2,-3-2 0,-13 1-3,-6 0-3,-1 4-2,2 6-5,3 6-33,5 7-51,3 5-91,4 0-97,4 8-194</inkml:trace>
  <inkml:trace contextRef="#ctx0" brushRef="#br0" timeOffset="28477.8684">17167 8801 729,'0'0'377,"0"0"-358,0 0 96,77 2-13,-57 19-43,-2 6-26,-4 2-18,-8 2-11,-3-2-4,-3-2-2,0 0-80,-2-8-133,-5-8-191</inkml:trace>
  <inkml:trace contextRef="#ctx0" brushRef="#br0" timeOffset="28620.051">17237 8904 1206,'0'0'16,"0"0"-1,0 0-15,70-17-10,-59 17-127,-6 2-379</inkml:trace>
  <inkml:trace contextRef="#ctx0" brushRef="#br0" timeOffset="28836.0412">17286 8630 1143,'0'0'84,"51"55"-70,-16 1 93,-4 11-16,-6 6 4,-7 1-40,-12 2-29,-6-3-19,-15-6-7,-12-2-2,-9-7-130,-3-10-57,0-14-275</inkml:trace>
  <inkml:trace contextRef="#ctx0" brushRef="#br0" timeOffset="31418.8977">10528 9727 738,'0'0'37,"0"0"31,0 0 78,0 0-33,64-48-5,-40 39-37,2 2-39,0 4-15,-2 2-13,-6 1-4,-4 0-28,-5 3-117,-7 7-84,-2-1-108,0 1-192</inkml:trace>
  <inkml:trace contextRef="#ctx0" brushRef="#br0" timeOffset="31576.6031">10596 9778 672,'0'0'81,"0"0"16,0 0 12,0 0-64,0 0-19,0 0-26,84-6-24,-56 6-140,-3-2-315</inkml:trace>
  <inkml:trace contextRef="#ctx0" brushRef="#br0" timeOffset="40282.406">15309 9066 236,'0'0'0,"0"0"1,82-22 20,-55 14-10,2 0 19,2-2-10,2 0-5,0 0-9,-1 0 4,-1-1 2,-5 3 0,-2-1-12,-3 1 0,0 2-47,-1-1-55,-2 0 7</inkml:trace>
  <inkml:trace contextRef="#ctx0" brushRef="#br0" timeOffset="41593.5852">16086 8815 500,'0'0'77,"0"0"-46,0 0 60,0 0-5,0 0-19,0 0-18,4-32-32,-11 23 8,-3 1 12,-1-1 7,-4-3-8,-4-1-1,-4 0-9,-8 3-7,-8 0-1,-8 4 10,-9 4-6,-5 2-2,0 0-3,9 7-2,8 4-10,10 5-3,7 3-1,7 7-1,8 5 5,10 6-1,2 2 3,13 1 8,12-2-14,5-4 15,6-6-3,2-5-7,6-7 15,-1-5-11,0-4 5,-2-5-5,-4-2-4,-1 0 9,-6-7-8,-3-4-1,-6-3 2,-3-1 1,-4-3 6,-5 1-3,-5-2 6,-4-4-10,0-2 3,-4-4-6,-7 2 0,-2 0 4,-1 3-9,-3 4 0,1 1 0,-4 1-4,-3 3 1,-4 0 0,-2 4 0,-5 1 2,1 4-1,3 5 0,1 1-3,4 0 4,0 7-1,-1 7-1,0 4 2,3 2 0,9 7-2,7 2-1,7 4-1,0 2 1,17 1 3,7-3 1,3-2-2,1-8 2,6-3 0,3-7 4,5-6-4,2-5 0,2-2 5,-5 0 2,-5-13-7,-4-5 8,-7-6-3,-6-7 10,-4-1-2,-8-5-4,-5 1-4,-2 2 1,-10-1-6,-11 4 2,-6 2 0,-6 5-2,-6 3-2,-9 7 1,-7 5-4,-8 9 5,-5 0 0,0 21 2,6 14 0,17 8 1,19 12-3,24 1-4,10 4 4,28-6-2,15-5 4,7-8 0,8-7-1,4-12 1,1-6 0,0-9-1,-7-7 4,-9 0 9,-11-10-5,-12-11 2,-12-6 2,-12-7 2,-8-9 1,-7-7-11,-21-3-2,-13 1-3,-8 1 0,-9 6 1,-8 8-1,-4 10-2,-8 11 0,-1 12 2,9 4 1,11 16-1,19 8-6,22 7-4,15 3-29,6 3-61,21 1-26,10 3-96,4-3-85,0-4-142</inkml:trace>
  <inkml:trace contextRef="#ctx0" brushRef="#br0" timeOffset="44835.869">8220 5086 403,'0'0'100,"0"0"-64,0 0 17,0 0 19,0 0-22,0 0-11,0 0-17,-6 0-13,6 0-6,0 0 4,-1 0-3,1 0 6,0 0 1,0 0-2,0 0 11,0 0 15,0-3 11,12-5-17,6-1-26,3-2-3,1 3-12,-3 0-124,-3 2-128,-3 2-205</inkml:trace>
  <inkml:trace contextRef="#ctx0" brushRef="#br0" timeOffset="45052.5943">8160 5129 180,'0'0'192,"0"0"-72,0 0-19,0 0-34,0 0-31,0 0-36,67-43-4,-31 34-116,6-6-119</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09:20.834"/>
    </inkml:context>
    <inkml:brush xml:id="br0">
      <inkml:brushProperty name="width" value="0.05292" units="cm"/>
      <inkml:brushProperty name="height" value="0.05292" units="cm"/>
      <inkml:brushProperty name="color" value="#FF0000"/>
    </inkml:brush>
  </inkml:definitions>
  <inkml:trace contextRef="#ctx0" brushRef="#br0">17248 3723 783,'0'0'45,"0"0"-37,73-14 72,-39 11 8,12 2 12,8 0-12,8 1-37,4 0-9,5 0 4,2 0 18,3 0-10,-3 0-22,-4 0 15,-4-2-20,-9 1-10,-9 0-5,-11 0-3,-10 1-3,-11 0-4,-5 0-1,-6 0-1,-4 0-1,2 0 0,-1 0 1,-1 0 2,0 0-2,0 0 3,0 0-1,0 0-1,0 0 1,0 0-1,0 0-1,0 0 0,0 0-2,0 0 2,0 0-4,0 0 1,0 0-2,0 0 0,0 0-1,0 0 1,0 0 2,0 0-2,0 0 4,0 0-2,0 0-1,1 0 2,0 1 2,1 0 1,0 0-1,-2-1-3,2 0 1,-2 1 1,0-1 1,0 0 0,0 0-1,0 0 1,0 0 0,0 0 1,0 0-1,0 0 2,0 0-2,0 0 2,2 0 2,-2 0-1,1 0 2,0 0-3,-1 0 0,0 0-2,0 0 0,0 0 0,1 0 0,-1 0 0,2 0 1,-2 0-1,0 0 0,0 0 2,0 0 0,0 0-2,0 0 0,0 0 0,0 0 0,0 0 0,0 0 0,0 0 0,0 0-3,0 0 1,0 0 1,0 0 0,0 0 0,0 0 0,0 0 1,0 0 0,0 0-1,0 0 1,0 0-1,0-1 0,0-4-3,0-3-7,0 0-2,0-2 5,0-4-2,0 0-4,3-4 2,-3-3 2,2-2 0,0-2 4,4 0 5,4 1 0,3 4-1,6 4 2,3 2 4,3 6 0,2 3 0,-3 3-1,1 2-1,-3 0-2,-1 14 0,1 6 2,-3 5-1,-3 6 1,-4 5-2,-3 0 2,-4 1-2,-2-4 0,-1-3 1,-2-2-2,0-3-1,0-5 2,0-4-6,0-6-2,0-3-14,0-5-4,-4-2 12,-4 0 5,-3-12-8,-2-6-19,2-5 26,1-4-12,3-5 8,3-5 5,4-1 5,0 3 3,0-1 1,10 8 8,4 5 3,4 5-3,2 6 0,7 5-4,2 6-3,4 1 3,3 6-1,-5 13 0,-1 7 1,-7 2 3,-5 2-6,-8-1 3,-4-3-3,-6-1-1,0-5 0,0-2 0,-3-4 0,-3-5 0,0-2-10,0-2 2,0-5-2,-1 0-5,0-2-2,3-11 2,-1-5 1,5-5 14,0-5-1,0-6 3,9-3-1,2-1 3,1 5 10,2 7-2,1 10 6,0 6-2,3 8-14,4 2 2,5 16-1,4 11 3,-2 7-3,-4 4 2,-5-2-5,-6-2 0,-3-3 0,-6-5 1,-1-3-1,-3-5-1,0-3 1,-1-3-11,0-4 5,0-2-1,0-3 4,0-1 3,0-2 0,1 0 2,1 0 9,0 0-2,4-6-6,4-3 6,6 2-1,7-2-2,9 1 4,8 0 22,10 1 2,8 2 3,6 1 1,-3 0-12,-7 2-9,-9 1-7,-8 1-3,-5 0-4,-2 0-3,-3 0 1,-5 0 0,-8 0-1,-7 0 0,-4 0-1,-3 0 1,1 0 2,-1 0-2,0 0-1,0 0 1,0 0 1,0 0 0,0 0-1,0 0 5,0 0-4,0 0-1,0 0 1,0 0-1,0 0-1,0 0 1,0 0 4,0-1 2,0 0 13,0 0 8,3 0 15,-1-1-14,-1-1-14,1 0 5,-2 1-10,2 1 4,-2 1-3,0 0-8,2 0-2,0 0 0,1 0 2,-1 0-2,0 0-1,-1 0-1,0 0 1,0 0 0,-1 0 0,0 0 1,0 1 0,0-1 0,0 0 1,0 0-1,0 0-4,0 0 2,0 0-1,0 0 3,0 0-1,0 0-1,0 0 0,-3 0-2,-1-4-2,1-1 3,1-1-5,0-2-3,2-1 10,0-4-4,0-2-5,0-3 7,0-1-6,0-5 2,0-3 3,4-1-2,2-1-4,-2 1 7,0 5 3,0 4-4,-1 7 5,-1 3-1,-2 5 1,0 0 2,2 4-1,-2 0-1,0 0-1,0 0-2,2 9-4,3 13 2,2 14 4,1 12 3,0 5 7,-1 4-9,-2-3 5,0-6-5,-2-4 4,4-3-5,-2-4 0,4-2 0,2-8-1,0-3 1,-2-4 0,-2-8 2,-4-4-4,-1-3-1,-1-2-5,-1-3-2,0 0-10,0 0-3,0-8-20,0-7-57,0-3-17,2-6-50,0-1-35,5-3-61,0 1 12,3 0 74,5 3-74</inkml:trace>
  <inkml:trace contextRef="#ctx0" brushRef="#br0" timeOffset="1456.5564">19773 3474 427,'0'0'84,"0"0"-34,0 0 79,0 0-23,0 0-8,0 0-43,0 0-25,0-9-6,10 17-2,9 9 23,4 4 5,4 6 19,1 3-18,0 0-21,2 2 4,-1-2-11,-3-3-10,-2-2-2,-5-3-4,-2-2-4,-4-4 1,-2-6-2,-5-2-1,-2-6 1,0 0 0,-3-2 3,0 0 4,3-2 10,-1-10-6,3-5-8,1-4-2,2-6 4,7-3-2,2-5-5,3-3 0,0 4 4,-3 1 2,-3 6 7,-3 5 12,-5 6-3,-1 3-13,-3 4 8,-2 4-13,-1 3 2,0 0-2,0 2-4,0 0-2,0 0-2,0 12-11,4 9 2,4 10 12,4 7 1,6 4 4,-2-2 0,0-6-2,0-2-1,-5-7 0,1-5-1,-1-5 0,-2-1 1,0-6 0,-4-3-1,0-2 1,-1-3-1,-2 0 1,1 0 1,2-5-2,2-10 0,0-4-8,1-6 3,-1-6-3,-2-5-3,-1-4 2,0-2 3,-1 5-2,3 7 8,-2 9 1,1 9 0,0 7 1,-1 5-2,5 0-3,3 18-13,2 9 8,0 8 8,-3 1-2,-4-3 2,1-4 2,-3-4-1,-2-3-1,1-4 0,-2-5 0,0-4 1,0-3 0,1-3-1,-1-1 0,0-1 4,1-1-4,3 0 9,4 0 5,6 0 1,8-3 2,11-3-5,9-2 7,10 2-1,7-2 6,-3 3-4,-2 0 0,-6 2 1,-7 2-8,-2 1-3,-5 0-8,-3 0-1,-7 0 0,-9 0-1,-8 0 0,-4 0-8,-5 0-19,0 0-13,0 0-36,0 1-27,-12-1-47,-17 1-116,-12 0-161</inkml:trace>
  <inkml:trace contextRef="#ctx0" brushRef="#br0" timeOffset="2236.6412">19793 3905 455,'0'0'86,"0"0"-75,0 0-10,0 0 27,0 0 19,0 0-25,0 0-19,-20 0 17,18 0 25,-1 0-11,1 0 6,1 0-10,-1 0 14,0 0 3,1 0-17,1-3 1,0 2 19,0-1-12,0 0-14,0 0 2,0-2-8,3-2-3,10-5-4,5-1-9,6-3 18,2-4 9,0 2 19,-6 0-10,-2 2-4,-8 2 7,-3 4-9,-1 2-14,-3 2-1,1 1-11,0 0-3,1-1-3,0 1-4,-1 1 4,0 1-1,-1 0 1,-3 2 0,2 0-8,-2 0-11,0 0-16,0 0-39,0 0-29,-4 1 15,-4 5 30,1 0-7,0-2-14,0 0-25,0-2-54,0 0-49,-3-1-120</inkml:trace>
  <inkml:trace contextRef="#ctx0" brushRef="#br0" timeOffset="3502.6513">19707 3798 548,'0'0'56,"0"0"7,0 0 49,0 0-44,0 0 18,0 0-24,-21-39-24,18 33-1,3-2 18,0-2 10,0 0-19,7-5-16,8-1-21,0 0 9,-2 1 2,-2-1 14,-3 0 4,-1 1-14,-3-2 0,1 1-2,-1 4-1,-2 3 2,0 1-18,0 5 3,-2 1 5,2 2-13,3 10 0,4 12-22,5 7 22,-3 4 3,-1-1-2,-1-4-1,-3-4 1,-1-7 0,2-4-1,-4-4 0,1-3 0,-2-6 1,-1 0 5,0 0 4,0 0 3,3-9-7,1-8 0,-2-2-4,2-4 1,0-3-1,-1-2-1,1 3 0,0 3-1,-1 6 16,-1 5-5,-1 6 1,0 2-1,-2 3-6,5 1-5,3 15-17,9 7 12,3 4 5,0 0 1,-3-2-1,-2-4-2,-5-4 2,-1-4 0,-2-5 0,-1-4-3,-2-1-2,2-3 0,3 0 4,6-8 1,6-5-3,7-2-10,10-4-39,8 0-64,5 0-150,-3 2-293</inkml:trace>
  <inkml:trace contextRef="#ctx0" brushRef="#br0" timeOffset="4417.7099">21206 3367 818,'0'0'124,"0"0"-54,0 0 74,0 0-31,0 0-10,0 0-38,-42-47-53,42 73-5,9 14-5,7 16 31,5 7 3,1 4-12,0-1 0,0-4-5,-4-7-4,-1-4-8,-4-5-2,1-5-1,-3-6-4,-1-7 3,-3-9-3,-2-4 0,-3-8-5,1-3-11,-3-3-24,0-1-26,0 0-4,2-5-60,3-10-107,5-3-24,2-3-56</inkml:trace>
  <inkml:trace contextRef="#ctx0" brushRef="#br0" timeOffset="4748.5237">21595 3394 254,'0'0'448,"0"0"-349,0 0 13,13-58 31,-13 53 10,0 5-44,0 0-64,0 15-31,0 15 6,4 11 35,6 12 31,1 6-43,2 3-3,0-3-16,-2-2-3,-4-8-6,-1-6-13,-2-4-1,-1-5-1,0-7-4,1-6-8,-2-8-29,1-3-19,0-8-54,-2-2-2,-1 0-32,1-5 1,-1-9-161,0-4-48</inkml:trace>
  <inkml:trace contextRef="#ctx0" brushRef="#br0" timeOffset="4996.5437">21629 3663 596,'0'0'173,"0"0"-106,0 0 89,0 0-14,0 0-15,0 0-54,95-3 10,-26 8 18,13-1-24,15-1-31,9-3-7,1 0-17,-1 0-13,-12 0-9,-13-1 0,-15 1-23,-19 0-56,-23 1-143,-24 5-218</inkml:trace>
  <inkml:trace contextRef="#ctx0" brushRef="#br0" timeOffset="6442.5581">17251 3759 472,'0'0'9,"0"0"-7,0 0 1,0 0 24,0 0 63,0 0-16,-45-24-26,39 23 8,0 1 10,0-2-1,0 2-9,-1 0-12,-1 0-1,-2 0 0,0 0-3,-2 0-2,2 0 5,1 0-8,2 7-7,2 6-11,2 5 3,3 8-2,0 8 2,0 10 0,5 7 2,2 7 8,0 7-19,0 5 2,0 5-4,2 3-2,1 7 1,1 3-7,3 0 2,0-2-2,3-4 0,-3-3 1,0-3-2,0-3 0,-6 0 0,-3-1 1,-5 5-1,0 4 0,0 2 0,-6-1 0,-13-2-9,-2-10 5,-1-7-1,6-11 5,7-8 0,4-11-2,5-10-1,0-7 3,0-6-5,0-5 5,0-3 1,0-1 5,0 0-6,0-1 16,0 0 3,2 0-5,1 0 4,5 0-10,4 0-8,3-2-1,7 1 1,8 1-2,11 0 1,15 0 1,16 0 2,14 2-2,15 0 1,15-2-1,12 0 3,13-3 4,9-4 1,-2 3 11,-6 4 1,-8 0-8,-19 16-12,-11 3-2,-12 5 2,-12 0 0,-11-2 0,-8-2-2,-9-5 2,-7-3-15,-6-3-10,-7-4-24,-5-3-16,-9-2-7,-4 0-17,-7 0-26,-3-1 14,-4-3-24,0 0-17,0-1 24,0-1 31,0-1 14,5-2-21,3-2-21,0-1-149</inkml:trace>
  <inkml:trace contextRef="#ctx0" brushRef="#br0" timeOffset="6917.0837">19483 5746 144,'0'0'283,"55"-62"-212,-31 25 3,-7-3 69,-6 1 2,-11 3-55,0 6 14,-5 8-28,-11 5 8,-4 6-21,-1 8-17,-4 3-19,-2 20-22,-4 23-4,0 17 1,8 15 11,8 11-1,11 4-2,4-1 8,22-5-2,15-4-3,15-14-2,16-11-1,16-15-1,13-17-1,6-12 3,1-11 12,-2-2 6,0-23 18,-2-17-23,-3-12-8,-8-10-3,-18-9-6,-14-1-4,-19-1 5,-19-1-2,-19-3 2,-12-2-5,-37 0-1,-20 10-2,-20 17-1,-18 19 0,-9 22 0,-11 13-9,-3 10-3,0 21-6,7 9-6,16 6-13,26 3-60,28-1-26,32-2-108,21-6-214,17-8-24</inkml:trace>
  <inkml:trace contextRef="#ctx0" brushRef="#br0" timeOffset="8101.0217">20375 5915 480,'0'0'169,"0"0"-144,0 0 111,0 0 15,0 0-44,100-43-13,-31 33-10,24-2-11,21-1-23,15 0-16,14 1 5,3 1-2,0-1-8,0 0 3,-3-2-3,-2 0-12,0-3-3,0 0-6,-7-1 1,-6 4-4,-12 0-4,-15 3-1,-13-1 0,-13 2 1,-18 1 0,-11 3 1,-11 0-1,-4 2 2,-4 1-1,-1-2-2,-5 4 0,-3-3 1,-2 2-1,-2 0 2,2 1-1,6-2-1,5 2 0,1-1-3,2 0 3,-5-2-1,-5 2 1,-4 0 3,-6 0-3,-4 1 1,-3 1 3,-3-1-1,0 1 3,0-1 2,0 0 2,0-2 2,0-3-6,0 0-2,0-4-1,-2-2 0,-1-6 0,-4-5-1,-4-8-2,-1-7 0,-2-16-3,0-16 3,0-12-1,0-16 0,2-7-1,3-4-2,0-2 3,-1 5 0,-2 5-2,-1 7 1,3 7-1,-2 11-4,0 13 5,3 13 2,-3 10-2,2 6-4,1 3-2,-1 5-2,0 3-2,3 1-2,-1 1 5,2 1 5,1 2 4,1 3-1,2 2-1,2 3 0,-1 4 2,1 2 0,0-1-2,0 3 1,-1-4 0,0 0 1,-1-1 0,-2-1 0,-1-2-2,0-1 1,-5-3-2,-2 0 2,-4-3 0,-5-2 0,-6-2 1,-3-3-2,-6-2 2,0 3 1,2 2 0,8 4-1,6 1 2,8 4-2,2 2 0,5 4 0,3 3 0,2 3-16,-3 6-125,-4 19-36,-7 10-227,-11 7-447</inkml:trace>
  <inkml:trace contextRef="#ctx0" brushRef="#br0" timeOffset="8873.7462">19793 5927 344,'0'0'756,"0"0"-718,-3-75 18,3 56 80,7 4-70,6 3-20,3 5-32,4 7-8,1 0-6,2 4-1,0 9-1,-1 3 2,-1-2 0,1-1 1,-3-2 1,2-6-2,0-3 3,1-2 4,-2-2 8,-2-11 9,-4-3 9,-7-1 1,-3-4-15,-4 1 3,0-4-13,0 1-9,-9 2-2,2 0-5,0 6-35,0 3-62,0 5-76,-3 1-274</inkml:trace>
  <inkml:trace contextRef="#ctx0" brushRef="#br0" timeOffset="11492.3785">17653 2663 967,'0'0'59,"0"0"1,0 0 121,-21-53-98,3 47-17,-2 6-31,-2 0-21,-2 14-11,2 13-1,4 10 1,9 5-3,9 0-2,0-2-3,11-3 2,11-6-15,3-5-4,1-7 6,1-8 2,-4-6 11,-3-5 0,-1-5 3,-3-15 15,-1-13-7,-1-7 3,-5-7 22,-4-4 8,-5 6-15,0 6 13,-7 12-13,-7 11-5,2 8-18,0 6-3,-1 2-13,0 8-39,1 11-29,4 6-4,5 0-65,3-1-112,7-4-165</inkml:trace>
  <inkml:trace contextRef="#ctx0" brushRef="#br0" timeOffset="11680.2444">17963 2829 1272,'0'0'5,"0"0"20,0 0 62,0 0-67,0 0-20,0 0-66,5-4-90,-2 4-123,5 0-341</inkml:trace>
  <inkml:trace contextRef="#ctx0" brushRef="#br0" timeOffset="12149.736">18094 2607 156,'0'0'690,"0"-54"-672,0 32 151,0 7-34,3 4-36,2 4-44,4 5-27,4 2-18,3 0-2,2 11-1,-1 5-1,-2 3-5,-6 3-1,-4 4 0,-5 1-26,0 1-24,-4 0-17,-9-2-49,0-5 27,0-7 12,3-7 4,4-4 73,3-3 9,3 0 79,0 0 37,0-5-4,0 3-27,7 2-41,3 0-19,4 1-13,1 14-6,-1 4-1,-3 4-3,-4 2-6,-5-2-2,-2 2-3,0-3 0,-9-4-18,-7-4-15,-2-5-7,-2-5-9,1-4-13,1 0-39,4-14-36,3-4-178,6-2-199</inkml:trace>
  <inkml:trace contextRef="#ctx0" brushRef="#br0" timeOffset="12384.8324">18374 2562 983,'0'0'219,"0"0"-196,0 0 113,0 0-49,0 0-46,0 0 16,31 72-21,-31-35-14,0 1-9,0-3-13,-3-3-1,3-3-39,0-2-92,4-3-49,12-6-107,0-5-208</inkml:trace>
  <inkml:trace contextRef="#ctx0" brushRef="#br0" timeOffset="12809.7184">18507 2743 645,'0'0'117,"0"-54"-88,1 26 132,2 5-63,1 2-5,5 4-12,3 2-21,4 3-26,3 6-8,2 4-7,0 2-10,-2 0-4,-4 13-5,-5 9 0,-10 7 0,0 8 2,-9 2-2,-10 3-5,1-4-3,2-3-9,9-5 4,6-6-7,1-7 7,4-6 6,9-7 7,1-4 0,1 0 11,-1-3 11,-2-10 2,-4-3-2,-3-2-2,-5-3-8,0-4-3,0 0-3,-11-1-5,-4 3-2,-2 3-17,0 5-13,0 8-23,2 2-68,3 5-38,5 0-115,5 0-130</inkml:trace>
  <inkml:trace contextRef="#ctx0" brushRef="#br0" timeOffset="13084.3571">18905 2594 1106,'0'0'133,"0"0"-105,0 0 66,0 0-54,0 0 24,2 90 9,-2-50-32,2-3-22,1-1-11,1-4-8,-2-5-1,3-2-33,0-7-93,2-5-7,4-8-124,0-5-181</inkml:trace>
  <inkml:trace contextRef="#ctx0" brushRef="#br0" timeOffset="13298.9073">19065 2631 848,'0'0'123,"0"0"-9,0 0 89,0 0-83,0 0-41,0 0-66,20-10-3,-16 43 34,-1 7-12,-1-2-17,-2-1-5,0-1-7,0-5-3,0-4-31,0-3-55,2-7-32,-2-4-106,2-6-33,-2-7-252</inkml:trace>
  <inkml:trace contextRef="#ctx0" brushRef="#br0" timeOffset="13479.5885">18912 2795 1176,'0'0'115,"0"0"-89,0 0 99,0 0-65,0 0-59,0 0-1,102-10-107,-52 6-168,-1-5-507</inkml:trace>
  <inkml:trace contextRef="#ctx0" brushRef="#br0" timeOffset="14640.3201">19849 2843 382,'0'0'246,"0"0"-237,0 0 103,0 0 8,0 0-30,0 0-18,-9-50-8,9 37-8,9-1-4,2 2-5,3 2-5,2 3-15,0 2-4,0 3-4,0 2-12,-2 9-3,-1 9-4,-5 7 1,-8 1 2,0 4-3,-8-2-9,-12-2-19,-3-1-14,0-7-4,1-3-15,6-8 21,8-5 18,6-2 22,2 0 32,1-9 48,12-3-27,5 2 8,0 4 2,3 3-9,-1 3-12,1 0-16,-4 16-15,-2 5-4,-2 3-1,-6 4-2,-7-1-2,0 1 0,-4-3-2,-12-4-15,-2-2-14,-5-5-20,1-6-5,0-5-4,2-3-15,3 0-66,7-16-25,7-3-178,3-7-92</inkml:trace>
  <inkml:trace contextRef="#ctx0" brushRef="#br0" timeOffset="14977.6363">20132 2848 314,'0'0'486,"0"0"-459,0 0 97,0 0 29,0 0-94,0 0-56,13 21 25,-20 7 11,5 4-7,2 0-13,0-1-9,16-4-3,4-6 4,3-4-1,2-6 14,0-6 12,-3-4 4,1-1 11,-4-3 2,-3-11-8,-3-4-19,-6-2-6,-4-5-12,-3-3 3,0-1-11,-15-2 0,-9 2-11,-3 5-11,-2 5 11,2 10-9,3 5 4,6 4-31,6 2-28,3 11-42,6 3-133,1-2-250</inkml:trace>
  <inkml:trace contextRef="#ctx0" brushRef="#br0" timeOffset="16251.0586">20473 2957 460,'0'0'43,"0"0"-11,0 0 75,0 0-15,0 0 1,0 0-14,66 22-22,-46-22 6,0 1-17,-5-1-6,-4 0-18,-5 0-13,-5 0-1,-1 0 2,0-3-9,0-7-1,0-1-20,-3-3 16,3-1 4,0-2 4,0-1-3,4 0 9,9 0 3,2 1 9,4 4 6,0 3-3,-2 4 4,0 6-12,0 0-5,-3 0-6,-1 10-4,-4 5-2,-6 3 0,-1 4 2,-2 2 1,0-1-2,0-2 2,-4-2-2,4-4-1,0-6 2,0-2-2,6-5 6,8-2-5,10 0-1,8-7-4,7-8-128,5-2-304</inkml:trace>
  <inkml:trace contextRef="#ctx0" brushRef="#br0" timeOffset="17144.2988">21369 2533 892,'0'0'138,"0"0"-83,0 0 106,0 0-101,0 0-57,0 0-3,0 50 10,-2-10-6,-3 0 0,1-4-2,-1-7-2,3-8-8,0-7-20,2-8 4,0-5 18,0-1 6,7-5 23,6-7-5,3-2 14,0 4 13,1 3 3,-2 6-3,-1 1-14,2 6-13,-3 11-11,-3 4-1,-6 4-2,-4-1 4,0-1-8,0-2 2,-12-4-2,-3-3-31,1-6-14,0-3-20,-1-5-22,3 0-58,2-10-39,2-9-181,5-8-263</inkml:trace>
  <inkml:trace contextRef="#ctx0" brushRef="#br0" timeOffset="17316.2645">21359 2526 922,'0'0'76,"0"0"21,26-57 65,-12 43-94,4 6-33,4 2-31,8 5-4,2 1-22,1 0-65,-1 10-99,-4 0-98,-5 0-228</inkml:trace>
  <inkml:trace contextRef="#ctx0" brushRef="#br0" timeOffset="17833.7063">21687 2648 706,'0'0'183,"0"0"-182,0 0 123,0-60-13,0 45 15,3 3-77,1 1-29,1 3 8,1 2-5,-1 5-13,2 1-6,3 0-4,3 3-1,1 8 1,-1 3 2,-3 4-2,-6 2 0,-4 4-9,0-1-17,-4 1-9,-10-2-19,-3-7-36,0-2 17,3-8 16,5-4 18,4-1 39,5 0 3,0-5 51,0-4 6,0 2 3,4 1-11,3 1-20,7 5-8,4 0-12,4 3-8,3 9 3,-4 3 6,-4 0 3,-5 3-7,-4-3-4,-5 1-1,-3-1 0,0-2-3,-12 1 2,-8-1 2,-3-2-2,-4-2-3,3-3-2,3-3-5,2-2-15,5-1-26,0 0-30,2 0-30,0-7-85,4-1-129,4-2-93</inkml:trace>
  <inkml:trace contextRef="#ctx0" brushRef="#br0" timeOffset="18690.7059">22129 2546 414,'0'0'558,"0"0"-528,0 0 132,0 0-14,0 0-93,0 0-44,2 1-8,-2 21-2,0 9 9,0 0-3,0 1-6,0 1 0,0-6 0,0-6 0,0-6 0,0-6 0,0-5-1,0-4 1,0 0 5,0 0 0,0 2 6,0-1 0,0-1-3,0 0-7,0 1-2,1 0-5,-1 1 3,0-2 0,0 1-3,0-1 4,0 0-1,0 0 2,0 0-2,0 0 1,0 0 2,0 0 2,0 0-1,0 0 0,0 0 5,0 0-3,0 0 6,0 0-9,-1-2-1,-3-1 0,3 0 5,-1-3-2,-1-1 3,2-2 6,0-2 5,1 2 6,-1 3 0,1 2 9,0 3-8,0 1-9,0 11-15,0 16-10,3 11 10,2 4 11,-2 0-7,-2-4 5,-1-1-8,0-5-1,1-6 2,0-6-2,1-6-37,0-6-39,-2-5-59,3-3-76,1-6-52,3-14-240</inkml:trace>
  <inkml:trace contextRef="#ctx0" brushRef="#br0" timeOffset="19058.9758">22145 2732 672,'0'0'140,"0"0"-115,0 0 62,0 0-54,0 0 29,0 0-2,23 36-27,-5-26 10,2-3-10,-1-5-10,-1-2-9,-4 0-5,-1-7 1,-1-9-3,-1-3-3,0-4-4,-3-2-4,-2 2 3,-6 1 1,0 2 5,0 6-2,0 3 20,-4 5-4,2 5 11,1 1-9,-1 0-9,2 2-12,0 15 3,-2 11 4,2 3 5,0 2 1,0-3-7,0-3-6,0-2-9,9-6-57,2-2-73,6-8-78,-1-6-214</inkml:trace>
  <inkml:trace contextRef="#ctx0" brushRef="#br0" timeOffset="19463.4073">22457 2716 467,'0'0'403,"0"0"-362,0 0 113,0 0 7,0 0-113,0 0-44,1 33 19,-1 5 23,0-2-8,0 1-10,0 0-5,0-5-8,0-2-15,0-6 3,0-7-3,0-5-18,0-7-19,0-3-21,0-2 22,0-7 32,0-11-10,2-9-35,0-5 37,1-4-21,-1-6 5,-1-3 25,2 2 3,1 3 10,1 7 28,4 8 0,-4 6 12,1 7-10,-1 4-1,0 4-9,3 3-17,4 1-9,4 0-4,0 1-2,-1 6 2,-3 3-32,-2 0-33,-2 2-57,-1 2-88,0-1-184,-2-1-123</inkml:trace>
  <inkml:trace contextRef="#ctx0" brushRef="#br0" timeOffset="19635.6275">22506 2819 717,'0'0'122,"0"0"37,0 0 56,0 0-71,0 0-37,0 0-53,3 3-38,11-3-16,9 0-58,9 0-104,0 0-302</inkml:trace>
  <inkml:trace contextRef="#ctx0" brushRef="#br0" timeOffset="21788.0798">19517 6539 793,'0'0'38,"0"0"4,0 0 79,0 0-17,0 0-34,0 0-23,-36 32-28,24-27-13,2-3-4,0 1 1,3-3-3,3 0 2,0 0-2,4-11 7,0-3 2,0-1 7,3 0 7,6 0 10,1 3 0,3 5 11,-1 2-9,4 5-9,0 2-13,-1 16-6,-3 9 0,-8 6 3,-4 5-8,-5 1-2,-14 2-1,-1-5-18,-1-5-11,1-6 1,1-6-5,3-7 3,0-9 9,2-3 15,0 0 7,1-14 10,1-3 1,2-1 18,4 0-5,4 3 12,2 3 1,0 6-2,0 1-8,3 5-12,12 0-8,6 5 0,4 7-2,0 4 6,0 0-5,-2 0-2,-3 1-1,0-1 2,-1 1-3,-3-2-1,-1-4 0,-3-1-1,-5-4 0,0-3 0,0-1-6,0-2-9,0 0-12,3-10-32,6-6-45,3-5-65,5-4-127,1 0-223</inkml:trace>
  <inkml:trace contextRef="#ctx0" brushRef="#br0" timeOffset="22124.5269">19787 6526 812,'0'0'104,"0"0"-66,0 0 126,0 0-73,0 0-55,0 0 5,0 66 7,-2-29-10,-2-1-11,-1-1-13,0-1-2,-3-3-1,1-6-10,2-4 1,-1-8-2,3-5-2,3-3-5,0-4 2,0-1 5,0 0 4,0 0 6,0 0 16,7-2 3,3-2-10,7 0-3,2 3-2,4 1-5,4 0-7,2 0-2,1 0-7,2 0-64,-1 0-62,-7 0-157,-9-1-334</inkml:trace>
  <inkml:trace contextRef="#ctx0" brushRef="#br0" timeOffset="22360.2291">19945 6654 1152,'0'0'74,"0"0"5,0 0 57,0 0-69,0 0-20,9 54 7,-2-17-29,-1-3 10,-3 2-29,1-3 1,0-3-7,-1-5-1,3-4-5,1-6-28,4-6-40,4-4-69,4-3-79,1-2-174,-2-6-261</inkml:trace>
  <inkml:trace contextRef="#ctx0" brushRef="#br0" timeOffset="22724.4771">20222 6629 825,'0'0'136,"0"0"-127,0 0 141,0 0-32,0 0-82,0 0-22,-37 41-1,29-8 7,8-1-10,0-3-7,15-4 1,6-6 0,5-7 2,1-6 9,2-6-3,-4 0 7,-2-9 8,-5-9-6,-4-4-1,-4-2 1,-6-4 0,-4-1-4,0-3-2,-4-1-8,-10 4-5,-5 4 2,-1 9-2,0 7-2,0 6-2,-1 3-12,0 3-18,4 9-26,-1 5-26,4 3-89,4-2-126,0-1-353</inkml:trace>
  <inkml:trace contextRef="#ctx0" brushRef="#br0" timeOffset="23804.729">20678 6621 889,'0'0'106,"0"0"-18,0 0 112,0 0-76,0 0-23,0 0-33,0 0-34,4-16-20,12 38-7,2 7 14,-2 0 4,-2 1-20,-3 0 4,-4-5-8,0-2 1,-3-5-1,0-6 0,-1-5 0,0-5-1,-2-2 1,2 0 2,4-8 3,6-11 12,5-10-4,5-10-4,0-4 4,-2-4 4,-3 2-1,-4 2 0,-3 7 2,-4 11 4,-3 8-3,-4 8-9,0 4-5,0 5-6,0 0-5,0 0-13,0 2-31,-8 9-11,1 4-6,0 2-74,4-2-123,1-1-196</inkml:trace>
  <inkml:trace contextRef="#ctx0" brushRef="#br0" timeOffset="24391.7681">21033 7014 1128,'0'0'101,"0"0"-77,0 0 86,0 0-39,0 0-13,0 0-34,16 44-16,-16-31-8,0-5-91,-5-4-92,3-4-242</inkml:trace>
  <inkml:trace contextRef="#ctx0" brushRef="#br0" timeOffset="25072.3775">21290 6577 995,'0'0'66,"0"0"-66,0 0 77,0 0 45,0 0-68,0 0-47,-4-13-6,1 35 9,1-2 2,2 0 1,0-3 4,12 1 10,2-2 12,3 3 3,-1-1 1,0-2-6,-1 2-1,-6-2-15,-3-3-11,-5-1-7,-1-2-3,0 0-5,-4-4-26,-7-2-29,-2-4-38,-4 0-31,1-6-66,0-10 16,3-4-63,3-5 78,4-6 129,3-3 35,3 2 59,0-2 85,10 2 10,12 4-3,7 1-40,8 4-5,7 6-43,3 4-36,-1 9 4,-7 4-14,-8 0-9,-9 12-2,-5 6-5,-10 4-1,-3 3 0,-4 6 6,0 4-1,-7 1 3,1 2-4,4-5 0,2-5 1,0-6-2,9-6-2,6-7 5,4-7-4,0-2 5,0-2 1,-3-12-1,-2-4 1,-5-6 3,-6-1-1,-3-6-6,0-3 1,-7-1-5,-8 2 0,-3 6-3,1 5-15,1 10-7,1 6-28,2 6-41,1 0-51,2 11-30,4 2-95,6-3-48</inkml:trace>
  <inkml:trace contextRef="#ctx0" brushRef="#br0" timeOffset="25309.0212">21918 6507 563,'0'0'748,"0"0"-730,0 0 27,0 0 41,0 0-53,0 0 14,11 85-17,-11-51-17,0-1-8,0 0-2,0-4-3,0-4-28,0-3-47,0-8-43,0-6-90,3-8-137,5 0-360</inkml:trace>
  <inkml:trace contextRef="#ctx0" brushRef="#br0" timeOffset="25527.5426">22107 6503 1033,'0'0'259,"0"0"-257,0 0 112,0 0 4,0 0-75,0 0-27,17 20-11,-17 15 28,3 2-4,2 1-15,-1-3-10,1-3-2,0-2-2,-3-6-23,0-2-32,-2-6-86,0-5-41,0-5-127,-12-5-274</inkml:trace>
  <inkml:trace contextRef="#ctx0" brushRef="#br0" timeOffset="25721.9389">21957 6615 1042,'0'0'213,"0"0"-196,0 0 4,63-16 21,-40 16-22,4 0-15,0 5-5,2 0-13,0 0-54,1-1-98,1-1-122,-1-1-249</inkml:trace>
  <inkml:trace contextRef="#ctx0" brushRef="#br0" timeOffset="26384.5456">22354 6683 855,'0'0'119,"0"0"-42,0 0 86,0 0-89,66-27-36,-45 27-20,-1 0-6,-1 0-2,-3 6-5,-5 3-2,-1 5-2,-6 1-1,-4 4-8,0 4-19,-10 0-18,-10 5-47,-6-4-29,-2-1-18,0-4-28,4-5-23,5-6 21,6-5 131,7-3 38,4 0 147,2 0 127,0-3-78,0-2-42,2-1-47,6 1-41,5 2-23,1 3-18,3 0-13,0 0 5,3 9-3,-2 8-2,0 7-2,-3 9 1,-2 7-4,-7 6 12,-6 4 13,0-1-18,-8-6-11,-10-3-3,-2-9 0,0-7-7,-1-7-11,1-8-23,1-9-5,1 0 2,4-12-36,4-9 7,6-4 60,4 0-23,0 1 36,4 2 22,9 3 36,4 5 18,1 4-23,5 6-5,0 4-6,0 0 0,1 0-8,-2 9-17,0 3-9,-1 3 5,-3 0-1,0 2-5,-2 2 0,1 3 1,-3 0-8,-2 1 1,-1-1-1,-3-3 0,1-3-33,0-2-93,2-5-64,1-6-268</inkml:trace>
  <inkml:trace contextRef="#ctx0" brushRef="#br0" timeOffset="26581.8899">22924 7187 1532,'0'0'0,"0"0"43,0 0-43,0 0 0,0 0-48,0 0-150,-41-5-338</inkml:trace>
  <inkml:trace contextRef="#ctx0" brushRef="#br0" timeOffset="31211.5222">779 3712 617,'34'-56'560,"2"-5"-547,-3 5-8,-9 7 21,-12 10 58,-12 8-27,0 8-18,-9 10-39,-12 8-9,-1 5-15,-4 17-17,-1 16 9,7 12 14,10 10 0,10 6-9,10-3 5,17-4 18,5-8 4,-5-10 2,-2-5 10,-9-5 5,-5-5-1,-4-3-1,-7-6-10,0-3-5,-2-4-3,-12-4-6,-4-1-18,-5-2-34,1-14-7,8-8 4,7-9-41,7-6-9,3-4 24,19 0 3,12 4 87,5 6 4,2 8 43,-3 11 1,-5 8 13,-6 6-18,-5 4-5,-6 18-7,-4 5-7,-8 8-3,-4 5-9,0-1-6,0-2-2,0-3-2,0-8-2,10-6-1,5-9 0,1-11 1,5 0 11,3-19 10,0-8 10,-4-4 18,-4-5 19,-5-1 5,-9 0-29,-2-3-15,-8 3-21,-13 6-8,-6 6-29,-3 13-16,3 8-18,-1 4 15,1 0 6,7 7 4,7 1 20,7-4 18,6-4 4,0 0 12,21-2 20,16-13 8,11-9-9,8-6 0,8-8 0,-1-3-1,-1-3-1,-12-2-14,-13 2-10,-13 1 24,-8 3-28,-11 7 7,-5 8 15,-2 10-7,-14 7-12,-3 8 18,-5 15-23,-2 22-1,6 17 16,4 16 10,3 8 12,6 4-24,-3 5 5,1-1 2,-2-7-14,-3-9-5,6-16-4,6-12-7,2-13-33,8-9-47,12-8-13,1-8-64,2-4-95,-2-9-221</inkml:trace>
  <inkml:trace contextRef="#ctx0" brushRef="#br0" timeOffset="31394.3315">1664 3621 1181,'0'0'226,"0"0"-226,0 0 30,0 0 40,0 0-49,0 0-18,7 50-3,-7-27-38,-9 2-102,0-3-157,2 0-274</inkml:trace>
  <inkml:trace contextRef="#ctx0" brushRef="#br0" timeOffset="31535.502">1571 3899 1400,'0'0'62,"0"0"-60,0 0 126,0 0-107,0 0-21,0 0-42,18-6-122,0 6-116,3 0-315</inkml:trace>
  <inkml:trace contextRef="#ctx0" brushRef="#br0" timeOffset="31736.894">1887 3727 1217,'0'0'114,"0"0"-111,0 0 101,0 0-14,84-20-45,-54 20-30,-1 0-10,1 0-5,-8 5-35,-3 2-87,-6 2-53,-8 1-159,-5-2-276</inkml:trace>
  <inkml:trace contextRef="#ctx0" brushRef="#br0" timeOffset="32010.2394">966 4115 1203,'0'0'174,"0"0"-154,0 0 128,0 0-31,0 0-52,0 0-35,27 38-11,9-22 34,16-1-8,8-6-27,8-2-8,9-7-3,0 1-5,-1-1-2,-1 0-37,-7 0-28,-7 0-18,-3-6-39,-4-5-165,-8-4-199</inkml:trace>
  <inkml:trace contextRef="#ctx0" brushRef="#br0" timeOffset="37315.9092">3960 3554 778,'0'0'152,"0"0"-143,0 0 91,0 0-2,0 0-14,0 0-43,0 0-7,-82 82 24,44-40-11,1 1-6,-1 1 0,0 1-28,1-1 0,1-1-9,3-5-4,6-5-3,6-11-25,8-6-32,7-6-26,5-7-38,1-3-5,0 0 16,7-13-86,9-4-66,2-1-5</inkml:trace>
  <inkml:trace contextRef="#ctx0" brushRef="#br0" timeOffset="38247.4555">3816 3623 340,'0'0'227,"0"0"-148,7-57 81,3 32-16,5 0 7,6 2-14,5 3-62,3 7-16,0 8-7,-3 5-3,-3 7-22,-6 14-11,-9 10-7,-8 8-4,-14 8-4,-20 3-2,-10 0-14,-8-7-22,2-9-10,2-6-1,7-9 16,10-9 28,12-5 4,10-5 10,9 0 53,0-3 36,0-3-41,5 0-23,6 4-3,4 2-19,6 0-4,4 10-5,0 7 0,-2 4-4,-3 4 1,-1 0 1,-3 0-2,-5 0-2,-4-2-19,0-4-14,-1-3-19,1-7-63,5-4-38,7-5-86,5-3-175</inkml:trace>
  <inkml:trace contextRef="#ctx0" brushRef="#br0" timeOffset="38460.1448">4286 3813 483,'0'0'767,"0"0"-724,0 0 84,0 0-22,0 0-50,68-37-31,-46 37-21,-1 0-3,0 0-45,-5 0-83,-5 8-61,-4 2-160,-7 1-271</inkml:trace>
  <inkml:trace contextRef="#ctx0" brushRef="#br0" timeOffset="38584.3472">4322 3909 1024,'0'0'55,"0"0"119,0 0-21,0 0-91,0 0-62,0 0-19,103-8-151,-52-4-274</inkml:trace>
  <inkml:trace contextRef="#ctx0" brushRef="#br0" timeOffset="39470.3526">4991 3596 860,'0'0'49,"28"-60"-38,-12 36 126,-1 7 9,6 5-45,-3 4-56,2 6-18,1 2 14,-1 1-17,-1 13-11,-3 5-5,-7 3-7,-5 5-1,-4 4 0,-9 1 0,-13-1-4,-6-2-7,-4-2-7,1-6 0,5-5 9,4-4 2,6-6 7,5-2 0,8-4 2,3 0 4,0 0 28,0-4 27,14-7-31,9-1 1,6 1-20,2 5 6,2 6 3,0 0-4,-5 11-6,-5 10-3,-7 0-7,-10 5 0,-6 2 0,-1-2-7,-18 0-3,-8-7-23,-1-3 2,-2-8-21,4-8-1,5 0 3,8-8-17,8-11-1,5-5-54,2-4 14,23-3-17,13-2-29,9-1 10,7-2 103,1 0 41,-1 0 1,-5 6 77,-7 4 50,-10 9 18,-9 11-3,-13 6 0,-4 3-68,-4 22-28,-2 8 6,0 10 10,0 0-26,-4-5 4,4-4-18,0-9-20,2-6 0,13-6-2,2-9 3,5-4-1,3-5 7,-2-14 10,2-8 9,-5-4 1,-5-3-4,-6-3-5,-7-2-9,-2 2-4,-2 5-8,-12 8-1,-7 11-7,1 13-15,-5 0-29,2 23-36,7 7-66,4 4-89,6-2-133,6-3-180</inkml:trace>
  <inkml:trace contextRef="#ctx0" brushRef="#br0" timeOffset="39920.7418">5815 3816 995,'0'0'30,"0"0"38,72 0 59,-46 0-41,-3 0-60,-1-2-2,-8-1-10,-5-1 3,-2-2-9,-7 2-4,0-3-2,0 1-2,-5-3-18,-6-3-7,-1-1-13,4-3 13,3-3 25,5-2 10,8-2 16,13-1-3,7 4 33,3 6 26,4 7-6,-3 7-33,-3 0-12,-8 14-25,-10 13-6,-8 4 0,-3 3-5,-12-1-24,-7-2-6,-3-4-10,2-4 25,4-3-1,8-7 17,6-7 3,2-5 1,0-1 5,13 0 29,7 0 5,5 0-5,2-2-4,2-5-22,1 0 6,0 1-14,3-1-14,0 4-101,0 0-204,-5 2-580</inkml:trace>
  <inkml:trace contextRef="#ctx0" brushRef="#br0" timeOffset="40101.0214">6460 3960 889,'0'0'704,"0"0"-684,0 0-20,-21 79 42,-5-45 6,-5 0-46,1-4-2,3-5-40,2-7-114,6-9-177,6-9-331</inkml:trace>
  <inkml:trace contextRef="#ctx0" brushRef="#br0" timeOffset="41013.5028">8303 3549 1147,'0'0'30,"0"0"89,0 0 5,0 0-39,-87 83 9,53-34-48,0 4-22,-3 1-15,1-3-6,3-4-3,4-8-12,9-10-27,9-12-22,6-7-22,5-9 15,0-1 30,6 0 38,6-8 13,2-3-4,-3 2 3,-4 1-2,-2 3-5,-2 1-5,0 2-19,-1 2-38,3 0-65,-2 0-35,1 0 9,-2 0-53,-1 0 42,-1 0 76,0 0 79,0 0 4,1-2 33,0 0 35,1-1 17,0 0-6,-2 1-10,0 1 12,0 1-9,0 0-6,0 0 6,0-1 7,0 1 8,0-1-11,0 0-8,2 1 3,1 0-15,-2 0-11,0 0-16,4 0-13,6 0-1,9 0 9,8-1 0,6-4 3,2 0-5,2-2-9,-5 2-10,-8 0-3,-5 2-1,-8 3-28,-3 0-33,0 0-113,-3 0-165,-1 0-409</inkml:trace>
  <inkml:trace contextRef="#ctx0" brushRef="#br0" timeOffset="41428.949">8766 3775 1143,'0'0'136,"0"0"-40,0 0 76,0 0-87,0 0-33,0 0-34,73-25-18,-52 25 0,4 0-41,0 0-97,2 3-110,-8-2-258</inkml:trace>
  <inkml:trace contextRef="#ctx0" brushRef="#br0" timeOffset="41614.1151">8812 3876 796,'0'0'50,"0"0"108,0 0 31,0 0-93,0 0-23,0 0-46,16 25-25,14-25-2,0 0-119,1 0-199,1-6-492</inkml:trace>
  <inkml:trace contextRef="#ctx0" brushRef="#br0" timeOffset="42170.7482">9668 3494 505,'0'0'660,"0"0"-653,0 0 74,0 0-21,0 0-30,-61 57-5,46-12-12,4 2-1,10-4-11,1-4-1,12-7 0,9-7 1,4-8 1,0-7-2,0-9 0,2-1 1,0-11 2,-1-8 2,-5-5 2,-6-3 6,-6-1 9,-7-2-4,-2 0-4,0 2-4,-15 4-6,-4 3-1,-5 7-6,1 7 2,0 3-11,-1 4-1,3 0-1,3 10-11,5 1-11,9 3-31,4 1-87,3 2-11,18-4-119,11-2-183</inkml:trace>
  <inkml:trace contextRef="#ctx0" brushRef="#br0" timeOffset="42343.4312">10068 3721 718,'0'0'221,"0"0"-183,0 0 168,0 0-98,0 0-60,0 0-41,1 0-7,-1 0-51,0 0-104,2 0-114,6 0-243</inkml:trace>
  <inkml:trace contextRef="#ctx0" brushRef="#br0" timeOffset="42753.7115">10191 3603 364,'0'0'400,"0"0"-369,36-69 155,-20 49-18,2 6-36,-1 3-58,0 5-25,-2 5 3,-2 1-17,-6 4-29,-2 13-2,-5 5-6,0 4 2,-7 4-26,-13 2-3,-2-2-18,0-4 14,2-5-12,10-6 15,5-7 16,5-2 14,3-2 5,15 0 42,7 1 15,2 2 13,-2 1 5,-4 2-20,-5 4-28,-5-1-8,-6 3-11,-5 3-10,0-2-1,-16 2-2,-7-2-8,-6-3-18,-3-7-28,2-5-41,5-2-33,7-11-87,12-11-41,6-6-158</inkml:trace>
  <inkml:trace contextRef="#ctx0" brushRef="#br0" timeOffset="42973.5003">10610 3516 699,'0'0'597,"0"0"-582,0 0 60,0 0 18,7 58 24,-7-19-32,-7 2-49,-7-1-6,-1-6-2,1-3-21,2-2-7,6-4-17,5-3-51,1-1-69,10-5-145,10-6-196</inkml:trace>
  <inkml:trace contextRef="#ctx0" brushRef="#br0" timeOffset="43384.3747">10760 3672 161,'0'0'763,"11"-81"-751,-4 46 94,1 5 76,3 8-84,2 8-24,3 7-32,2 7-9,3 0-10,3 10-18,-1 11-4,-6 12-1,-8 5 0,-9 7 0,0 0-11,-19 1-10,-3-8 4,1-5 0,7-8-1,8-8 12,6-8 3,0-8 3,13-1 0,6-7 11,3-9 9,-1-2-8,-4-2 18,-5 0-3,-7-2 7,-5 2 1,-3 0-17,-15 0-7,-6 7-11,-3 5-5,-1 6-4,0 2-16,1 2-3,5 9-34,9-3-44,10 1-93,3-3-97,16-2-274</inkml:trace>
  <inkml:trace contextRef="#ctx0" brushRef="#br0" timeOffset="43651.2485">11454 3444 1272,'0'0'197,"0"0"-184,0 0 98,0 0-35,0 0-25,-34 88 17,18-40-38,6 1 0,3-1-15,4-6-8,1-4-7,2-3-80,0-8 33,0-5-98,2-12-179,11-10-169</inkml:trace>
  <inkml:trace contextRef="#ctx0" brushRef="#br0" timeOffset="43866.0076">11625 3527 860,'0'0'339,"0"0"-273,0 0 162,0 0-80,0 0-84,0 0-38,18 2-18,-20 37 28,-3 6 27,2 0-40,0-1-5,1-4-12,-1-4-6,-2-1-24,0-7-44,-1-4-24,-2-9-106,-2-11-161,0-4-277</inkml:trace>
  <inkml:trace contextRef="#ctx0" brushRef="#br0" timeOffset="44039.5138">11375 3674 1267,'0'0'130,"0"0"-81,0 0 103,0 0-82,0 0-39,95-17-28,-51 17-3,-3 0-44,-5 1-124,-7 4-280</inkml:trace>
  <inkml:trace contextRef="#ctx0" brushRef="#br0" timeOffset="44542.2003">12040 4156 1624,'0'0'4,"0"0"-4,0 0 32,0 0-25,0 0 7,-93 66-10,55-33-4,0 0-25,4 1-157,12-7-168,16-10-681</inkml:trace>
  <inkml:trace contextRef="#ctx0" brushRef="#br0" timeOffset="45033.7887">12847 3643 738,'0'0'360,"0"-69"-316,-13 32 132,-7 4-52,-9 9-42,-8 12-22,-5 12-44,-2 7-14,4 30-2,8 19-4,13 9 0,8 6 4,11-6 1,0-8-1,16-9-1,9-13-11,10-11-10,7-11-22,6-11-23,0-2-49,-3-8-72,-5-8-88,-2-1-101,-4 0-56</inkml:trace>
  <inkml:trace contextRef="#ctx0" brushRef="#br0" timeOffset="45245.6024">13111 3826 364,'0'0'725,"0"0"-663,0 0 126,0 0-56,0 0-54,0 0-37,23-16-33,-5 13-8,2-1-11,0 2-66,-5 2-84,-4 0-158,-9 0-294</inkml:trace>
  <inkml:trace contextRef="#ctx0" brushRef="#br0" timeOffset="45395.3723">13104 3913 1090,'0'0'55,"0"0"112,0 0-66,0 0-64,0 0-37,0 0-51,52 9-88,-21-5-227,11-4-379</inkml:trace>
  <inkml:trace contextRef="#ctx0" brushRef="#br0" timeOffset="46173.4831">13741 3558 1143,'0'0'50,"0"0"15,0 0 39,0 0-72,0 0-17,0 0-10,-16 56 0,11-29-1,1-3-1,2-4-3,2-5 3,0-2 0,12-1 7,10 0 27,8-1 33,5 0-7,2 0-14,-6-2-8,-5 2-18,-8-1-9,-9 4-10,-6 3-4,-3 2 3,-9 3-2,-13-3-1,-6-3-8,-2-4-13,0-5-9,4-7-14,3 0-24,8-10-53,3-11-101,5-6-147,4-4-248</inkml:trace>
  <inkml:trace contextRef="#ctx0" brushRef="#br0" timeOffset="46342.1587">13754 3583 707,'0'0'334,"0"0"-262,0 0 121,45-55-91,-23 47-35,7 0-35,3 5-32,4 1-2,-3 2-48,1 2-46,-6 12-93,-1 4-113,0 0-133</inkml:trace>
  <inkml:trace contextRef="#ctx0" brushRef="#br0" timeOffset="46766.8163">14117 3646 927,'0'0'87,"0"0"35,15-59 46,-6 43-78,4 3 5,1 4-40,1 3-29,3 4 2,1 2-13,-1 2-8,-3 11-3,-3 7-4,-4 3 0,-7 3-19,-1 5-21,-8-3-44,-13 0 20,-4-5-9,-2-4-11,3-6-15,8-6 41,5-4 44,10-3 14,1 0 55,1-1 97,15-8-71,4-1-31,3 5 16,2 1-7,-3 4-16,-1 4-19,-5 11-4,-6 6-8,-5 5-7,-5 1 1,0 2-6,-13-2-1,-5-4-12,-4-4-22,-1-6-40,2-8-32,3-5-33,4-1-105,8-16-100,6-5-294</inkml:trace>
  <inkml:trace contextRef="#ctx0" brushRef="#br0" timeOffset="47007.539">14486 3564 1204,'0'0'132,"0"0"-127,0 0 91,14 63-1,-14-15-1,0 5-24,-13 5-32,-1 0-2,-1-3-16,3-1-3,5-8-15,3-6-2,4-10-28,0-3-35,7-10-41,4-6-159,-3-10-128,-1-1-380</inkml:trace>
  <inkml:trace contextRef="#ctx0" brushRef="#br0" timeOffset="47375.4367">14493 3761 597,'0'0'394,"0"0"-356,45-65 131,-23 50-62,-1 2-46,-2 1-1,-1 3-41,-5 0-12,-3 2 5,-2 1-5,-1-1-4,-2 2-1,-3 1-2,-2 3-6,0 1-12,0 0-8,0 0 7,-3 10 5,-3 8 7,3 3 7,3 1 6,0 1 2,0-3 2,0-1 7,0-3-9,1-2 4,3-4-8,3-3-4,0-5 0,6-2-19,1 0-6,4 0-19,0-13-36,-2-1-39,-2-6 41,-3 0 1,1-1-20,-1 0-60,3 0-142</inkml:trace>
  <inkml:trace contextRef="#ctx0" brushRef="#br0" timeOffset="47802.1205">14895 3559 758,'0'0'106,"0"0"86,0 0-7,0 0-86,0 0-28,0 0-28,-8 37 26,1-5 10,-1 5-20,1 3-26,-2 0-8,1 2-10,1-3-8,0-3-5,1-3-2,0-8-15,2-5-15,-1-5-18,1-8-22,2-3-17,-1-4 10,3 0 30,0-13 11,0-7-61,0-4 26,2-4 53,5-3 3,0-3 6,-2-1 9,-2-2 0,1 0 6,0 1 11,2 1 45,4 3 12,3 5 3,3 4-2,3 6-11,2 4-10,1 5-35,-2 4-19,-2 4 0,-5 0-31,-5 10-92,-4 7-89,-4 2-153,0 2-380</inkml:trace>
  <inkml:trace contextRef="#ctx0" brushRef="#br0" timeOffset="47990.9246">14797 3769 1053,'0'0'56,"0"0"43,0 0 87,0 0-80,0 0-41,0 0-46,62 0-7,-21 0-12,2 0-29,-4-3-152,-8-6-269</inkml:trace>
  <inkml:trace contextRef="#ctx0" brushRef="#br0" timeOffset="49689.4344">3408 4649 1353,'0'0'77,"0"0"-56,0 0 94,0 0-69,0 0 0,-98 82-19,54-28-10,-1-2-14,1-3-3,6-7-2,8-8-21,7-8-33,5-11-59,6-6-62,3-8-84,3-1-70,4-10-172</inkml:trace>
  <inkml:trace contextRef="#ctx0" brushRef="#br0" timeOffset="49919.8405">2970 4700 722,'0'0'181,"0"0"6,0 0 62,0 0-93,0 0-74,0 0-42,52 28 8,-15 9 4,-2 3-12,-4-1-21,-4 0-8,-4-3-8,-3-2-3,-1-6-5,-3-2-30,-3-6-27,3-3-54,0-6-103,4-4-93,1-7-164</inkml:trace>
  <inkml:trace contextRef="#ctx0" brushRef="#br0" timeOffset="50264.3163">3421 4980 655,'0'0'393,"0"0"-304,0 0 75,0 0-14,0 0-89,0 0-37,5 13-12,-8 14 15,-1 6-7,-3 0-6,2-1 3,0-3-11,1-5-4,0-2-2,3-7 0,-1-5-4,2-3 1,0-1 1,0-6 2,0 0 0,0 0 7,0 0-1,0 0 12,0 0 5,2 0-14,6 0-3,3 0-2,3 2 1,1 1-2,1 1-2,2-2-1,1 0-5,4-1-22,3-1-40,2 0-97,0 0-87,1-7-171</inkml:trace>
  <inkml:trace contextRef="#ctx0" brushRef="#br0" timeOffset="50506.1686">3819 4993 1101,'0'0'228,"0"0"-194,0 0 115,0 0-55,0 0-57,0 0-22,62-3-13,-42 3-2,5-2-19,-2-2-69,0 0-104,-2 0-155,-6-1-444</inkml:trace>
  <inkml:trace contextRef="#ctx0" brushRef="#br0" timeOffset="50662.263">3874 5075 1123,'0'0'76,"0"0"37,0 0 6,0 0-80,0 0-39,0 0-25,55 8-132,-29-8-285</inkml:trace>
  <inkml:trace contextRef="#ctx0" brushRef="#br0" timeOffset="51502.4144">4594 4894 831,'0'0'22,"0"0"4,0 0 48,0 0-64,0 0-6,-74 26-4,44-14-11,7-5-28,1-3-4,6-4 28,5 0 15,4-8 10,5-8 47,2-1 33,2-1 24,12 2 11,4 5-40,0 4-13,5 7-12,-3 0-22,-1 15-11,-3 8-12,-7 8-3,-8 3-7,-1 4-3,-7 0-2,-10-3-18,-7-2-30,-2-4-25,-1-6 6,1-8-10,6-6 3,4-9 40,4 0 34,4-9 23,3-8 44,3-1-6,2 1-9,0 3 1,0 3-6,0 4 6,3 4-20,3 3-21,6 0-6,3 0-4,5 8 2,1 2-3,-1 4 3,-2-2-3,-3 0-1,-2 1 0,0-2-11,-1-4-40,1-2-64,2-3-25,0-2-138,-1-2-270</inkml:trace>
  <inkml:trace contextRef="#ctx0" brushRef="#br0" timeOffset="51737.429">4834 4897 1107,'0'0'110,"0"0"17,0 0 35,0 0-97,0 0-38,0 0 2,-11 83 5,-5-45-17,2-3-4,3-5-11,4-4-2,5-8-13,2-3-41,0-5-52,0-6-66,0-4-77,4 0-61,7-15-65</inkml:trace>
  <inkml:trace contextRef="#ctx0" brushRef="#br0" timeOffset="51915.3839">4888 4978 555,'0'0'205,"0"0"-79,0 0 70,24-56-20,-22 55-43,-2 1-46,4 9-55,-1 10 1,-1 9 31,1 4-23,-3 1-21,0-2-14,0-3-6,0-5-6,0-7-13,0-5-69,-1-5-103,-3-5-135,-3-1-248</inkml:trace>
  <inkml:trace contextRef="#ctx0" brushRef="#br0" timeOffset="52394.6952">4782 4868 771,'0'0'192,"0"0"-183,0 0 97,0 0 15,86-22-48,-49 16-28,4-1-18,4-3-12,1-5 3,4-5 0,5-3-4,-1-5-7,-1-1 2,-8 1 6,-7 2-3,-13 6 14,-7 1 1,-10 5-2,-8 4-3,0 0-1,-12 3-14,-8 3-7,-5 3-4,-1 1 0,-1 3 0,0 12 1,0 10 2,3 9 1,7 9 6,5 11 8,8 5 3,4 5-4,0 0 6,0 3-5,0-4-14,0-6 8,-2-5-8,-10-6 0,1-9 0,-1-7 0,-1-9 0,2-9-9,4-7-20,-3-5-25,4 0-51,-3-11-41,-1-8-127,-1-2-206</inkml:trace>
  <inkml:trace contextRef="#ctx0" brushRef="#br0" timeOffset="52592.1099">5055 5075 982,'0'0'28,"0"0"63,0 0 69,61-17-110,-34 12-20,8-3-30,2-3-5,5-2-80,7-1-138,-4-4-177</inkml:trace>
  <inkml:trace contextRef="#ctx0" brushRef="#br0" timeOffset="52941.4546">5629 4819 615,'0'0'444,"0"0"-400,0 0 125,0 0-49,0 0-54,0 0-36,-5 18 0,-4 9 15,-3 5-4,4 2-17,-1 0-9,-3 1-7,1-1-7,-1-2 2,-2-4-3,6-3 0,1-6 0,2-4-4,3-5-2,1-6-2,1-3-4,0-1 0,0 0 2,0 0 5,0 0 4,0 0-1,0 0 1,3 0 2,10 0 3,6 0-3,4 0 12,4 0-9,3 0-4,2 0-2,3 0-41,4 0-149,0 0-205</inkml:trace>
  <inkml:trace contextRef="#ctx0" brushRef="#br0" timeOffset="53371.7524">6425 4951 226,'0'0'389,"0"0"-254,0 0 118,0 0-27,0 0-88,0 0-7,29 0-43,-13 0-37,5 0-19,3 0-18,0 0-10,1 0-4,2 0-11,-3-2-47,-2 2-56,-2 0-58,-8 0-130,-4 0-182</inkml:trace>
  <inkml:trace contextRef="#ctx0" brushRef="#br0" timeOffset="53589.1137">6384 5140 1071,'0'0'163,"0"0"-144,0 0 121,0 0-57,0 0-33,0 0-34,72 0-16,-40 0-67,3 0-85,6-9-149,4-4-407</inkml:trace>
  <inkml:trace contextRef="#ctx0" brushRef="#br0" timeOffset="54390.3127">7519 4948 694,'0'0'277,"0"0"-259,0 0 40,0 0-15,0 0-24,0 0-14,-68-14-5,53 20-10,1 0-10,5-3 10,2-3 10,7 0 0,0 0 20,0-9 33,4-3 2,7-1 2,3 1-4,2 3-3,-2 3-8,0 6 4,0 0-21,-3 17-17,-5 8-4,-6 6-2,0 5-2,-16-1-4,-9 1-13,-4-3-19,-1-5-12,1-5-13,1-8-6,3-5 5,4-10 30,6 0 26,4-6 6,4-9 36,5-1 37,2 2-1,0 3-8,0 2-10,0 5 3,13 4-20,5 0-18,10 2-9,1 13-3,-1 2-3,-4 1-3,-7-1 0,-2 1-1,-5-3-15,-2-1-42,2-3-40,4-4-59,2-5-143,6-2-391</inkml:trace>
  <inkml:trace contextRef="#ctx0" brushRef="#br0" timeOffset="54609.4516">7967 4980 1227,'0'0'73,"0"0"-12,0 0 53,0 0-69,0 0 13,-32 61-24,3-30-26,-4-1-2,2-3-6,4-6-11,7-5-39,7-5-82,7-7-40,3-4-94,3 0-88,0-6-57</inkml:trace>
  <inkml:trace contextRef="#ctx0" brushRef="#br0" timeOffset="54804.6232">7820 5061 432,'0'0'198,"0"0"-75,0 0 83,0 0-49,7-55 1,-7 54-38,0 1-35,2 0-20,10 12-31,1 8-1,7 4 3,-1 1-16,-4-1-18,-3 1 0,-4-4-2,-2-2-41,0-2-57,1-3-64,5-5-99,6-6-207</inkml:trace>
  <inkml:trace contextRef="#ctx0" brushRef="#br0" timeOffset="55333.4521">8245 4997 17,'0'0'669,"0"0"-597,7-54 90,3 41-2,5 1-36,2 3-25,1 5-34,0 4-13,-1 0-10,-3 4-20,-6 12-6,-4 2-15,-4 5-1,0 0-10,-6 0-25,-11-1-18,-1-3-33,-1 0-35,-1-6-6,2-3-3,5-4 13,6-5 97,4-1 20,3 0 34,0-3 62,0-5 10,8 2-29,5 2-15,5 1 2,2 3-22,-1 0-8,1 9-3,-8 6-3,-1 2-7,-7 1-1,-4 1-10,0 0-7,-2 0-3,-12-2-6,-4-3-3,-2-4-15,-1-3-21,1-6-21,1-1-37,4-5 0,3-8-20,8-3-122,4-1-118</inkml:trace>
  <inkml:trace contextRef="#ctx0" brushRef="#br0" timeOffset="55532.0876">8585 5097 1220,'0'0'45,"0"0"15,0 0 52,0 0-90,0 0 23,0 0-45,8 2-7,-10 1-37,-2 1-61,-1-4-112,3 0-220</inkml:trace>
  <inkml:trace contextRef="#ctx0" brushRef="#br0" timeOffset="55786.1325">8768 4941 954,'0'0'404,"0"0"-388,0 0 124,0 0-43,0 0-54,0 0-14,7 59-7,-7-24-9,0 0-7,0-1-2,0-2-4,0-6-12,0-2-31,0-8-38,0-3-97,0-7-65,0-6-156,7 0-241</inkml:trace>
  <inkml:trace contextRef="#ctx0" brushRef="#br0" timeOffset="56189.4572">8982 4909 825,'0'0'318,"0"0"-285,0 0 92,0 0-61,0 0-16,-9 71 27,3-34-46,4-1-17,-1-2-3,3-5-5,0-6-2,0-6-2,6-6 0,4-5 0,4-4-16,7-2-4,3-4-14,1-8-27,-1-4 5,-7-2-9,-3-1-18,-7-2 38,-4 0 25,-3 1 13,-1 0 7,-10 7 13,2 2 22,3 6 38,0 5 11,1 0 6,1 8-29,-5 16-8,-2 10-1,0 3 4,-1 0-36,3-3-7,4-3-13,5-3-15,0-5-57,7-5-99,12-7-108,3-9-242</inkml:trace>
  <inkml:trace contextRef="#ctx0" brushRef="#br0" timeOffset="56401.5441">9522 5037 1275,'0'0'117,"0"0"-104,0 0 69,0 0-5,-36 71-28,9-40 7,1-1-51,2-4-5,7-3-6,2-6-50,6-3-94,2-5-116,5-9-151,1 0-173</inkml:trace>
  <inkml:trace contextRef="#ctx0" brushRef="#br0" timeOffset="56581.2229">9359 5087 828,'0'0'149,"0"0"27,0 0 10,0 0-80,0 0-34,0 0-7,9 15-16,2 3-9,0 0-18,-1 1-18,-2 1-4,-3 0-44,-1 1-99,1-4-154,1-5-335</inkml:trace>
  <inkml:trace contextRef="#ctx0" brushRef="#br0" timeOffset="57159.3299">9735 5043 811,'0'0'134,"0"0"-28,0 0 53,0 0-106,0 0-18,0 0 32,-6 54-22,4-32-29,-2 0-11,3-1 5,1-2-6,0-2 4,3 0 3,8-4 14,2-1 7,-2-3-11,-4-2-10,-2-1-5,-4-3-5,-1-1-1,0-2-12,-3 0-37,-10 0-17,-3-7-20,-3-7-56,4-3-53,2-3-121,3-2-268</inkml:trace>
  <inkml:trace contextRef="#ctx0" brushRef="#br0" timeOffset="57539.7864">9720 5022 953,'0'0'98,"66"-22"37,-19 15-7,2 3-58,1 3-18,-8 1-34,-9 0-17,-11 9-1,-6 2-11,-8 2-11,-4 5-7,-4 3 0,0 2 11,-3 3 6,-6 2 9,3-1 3,2 0 1,4-3 3,0-5 2,15-5 12,8-4-2,4-8 17,3-2-5,1 0-4,-4-13 4,-3-3 9,-8 0 0,-4-5-10,-6 0-5,-2-2-4,-4-3-7,0 3-11,-16 2-3,-2 6-19,-7 7-20,-6 6-52,-4 2-31,-6 9-107,-2 8-106,-3 2-164</inkml:trace>
  <inkml:trace contextRef="#ctx0" brushRef="#br0" timeOffset="58341.504">9690 5101 66,'0'0'576,"0"0"-565,0 0 92,0 0 32,0 0-10,0 0 2,30 45-27,-12-32-27,-1 1-6,0-1-1,-5-2-20,-1 0-14,-2-1-7,-2-1-7,0-2 2,-2 3 1,-3-1 0,1 0 1,-3 2-5,0-1-3,0 1 0,-10 1-2,-8 1-3,-5-1 0,-1-1-4,-4-1-5,4-3 0,2-2-5,3-4-6,4-1-15,1 0-30,-1-7-78,-1-4-82,2-3-241</inkml:trace>
  <inkml:trace contextRef="#ctx0" brushRef="#br0" timeOffset="58921.9178">10673 5090 596,'0'0'579,"0"0"-524,0 0 111,0 0-28,0 0-70,0 0-36,-12 8-20,-7 18 5,-4 0-10,-4 1-4,1-2-3,2-4-6,3-4-38,7-5-83,5-5-74,5-7-90,4 0-158</inkml:trace>
  <inkml:trace contextRef="#ctx0" brushRef="#br0" timeOffset="59114.7668">10505 5090 977,'0'0'101,"0"0"80,0 0 8,0 0-80,0 0-55,0 0-24,61 22 5,-42-1-8,-1 2-20,-5-2-6,1-2-1,-3-2-18,-1-1-45,3-5-117,2-2-84,2-7-223</inkml:trace>
  <inkml:trace contextRef="#ctx0" brushRef="#br0" timeOffset="59534.3632">11074 5012 789,'0'0'411,"0"0"-363,0 0 98,0 0-29,0 0-55,0 0-50,-25-6-10,5 42 0,5 6 2,7-1-4,6 0 0,2-5-2,11-5 0,9-8-1,7-6-1,3-8 4,-1-9 2,-1 0-1,-5-17 3,-3-5 7,-5-4 1,-3-2 8,-6-2 3,-6-2 1,0 0-9,-4-1-10,-9 6-1,0 7-3,-1 8-1,3 6-2,1 4-7,-1 2-8,-3 0-19,1 4-43,2 7-35,4 3-62,5 1-106,2 1-239</inkml:trace>
  <inkml:trace contextRef="#ctx0" brushRef="#br0" timeOffset="59716.3358">11395 5167 1247,'0'0'45,"0"0"-32,0 0 85,0 0-67,0 0-31,0 0-40,14 2-96,-12 3-109,-2 0-243</inkml:trace>
  <inkml:trace contextRef="#ctx0" brushRef="#br0" timeOffset="60202.3197">11552 5141 144,'0'0'716,"0"0"-698,4-60 120,1 37 17,1-1-31,2 3-32,1 5-42,3 3 15,-1 5-5,-2 5-27,3 3-8,1 0-7,1 8-12,3 10-1,-2 3 0,-6 5-1,-3 0-4,-6 2-20,-1-1-25,-14-1-24,-5-5-1,0-5-1,3-6 20,6-6-18,5-4 19,5 0 50,1-2 27,0-7 37,7-2 4,5 3-6,4 1 6,0 4-6,2 3-23,-2 0-2,-1 7-20,-3 9-5,-5 3 4,-5 0-9,-2 2 3,0 0-10,-12-2 0,-3-3 0,-4-4-13,-1-4-20,2-6-40,2-2-73,4-2-33,3-13-104,4-2-253</inkml:trace>
  <inkml:trace contextRef="#ctx0" brushRef="#br0" timeOffset="60461.4705">11916 4999 1267,'0'0'123,"0"0"-118,0 0 114,27 58-6,-22-27-46,-3 2-33,-2-2-25,0-2-5,0-1-4,0-3-10,-7-1-26,3-4-55,2-5-119,2-5-105,0-6-203</inkml:trace>
  <inkml:trace contextRef="#ctx0" brushRef="#br0" timeOffset="60968.4311">12109 5184 541,'0'0'52,"0"0"-25,0 0 114,16-66-27,-7 43-3,1 1-36,3 2-5,1 1 44,4 3-42,-1 4-20,0 3-12,1 1 6,0 5-15,1 3-11,4 0-6,0 5-5,-3 10-6,-3 5-3,-11 5 0,-6 5-5,-3 4-14,-20 2-5,-3-1 9,0 0 8,5-4 7,6-3 0,6-4 1,7-6-1,2-4 6,0-7 0,5-1 14,7-6 4,0 0 0,-1 0 0,0-5-2,-3-6-6,-1-6-5,-3-5-3,-4-1-1,0-2-4,0 0-1,-2 4 0,-8 3-1,-2 3 3,-1 3-1,-1 3-3,0 1-5,1 3-6,2 1-29,3 1-36,2 2-54,3 1-86,2 0-115,1-1-330</inkml:trace>
  <inkml:trace contextRef="#ctx0" brushRef="#br0" timeOffset="64219.4886">12941 5141 437,'0'0'198,"0"0"-76,0 0 70,0 0-37,0 0 6,0 0-49,0 0-20,13-8-31,3 6-5,7-3-22,3 1-8,1 2-6,0 0-12,-1 1-8,-1 1-1,-4 0-34,-5 0-85,-5 0-142,-8 7-197</inkml:trace>
  <inkml:trace contextRef="#ctx0" brushRef="#br0" timeOffset="64391.9153">12945 5261 1012,'0'0'42,"0"0"90,0 0-2,0 0-56,0 0-19,0 0-34,55 6-21,-21-4-7,4-2-150,-2 0-200</inkml:trace>
  <inkml:trace contextRef="#ctx0" brushRef="#br0" timeOffset="65854.1257">13821 4814 455,'0'0'0,"0"0"-2,0 0 2,0 0 0,0 0-1,0 0-6,2-6-4,-2 6 11,0 0 27,0 0 50,0 0 45,0 0-6,0-2-26,0-1-10,0-1-7,0-1-23,0-2-2,-7-2 15,-6 1-8,-4-3-23,-7 2 0,-6 3-15,-6 2-7,-3 4-5,1 0-2,4 0-2,4 10 1,8 5-3,4 5 1,8 4-1,3-1 0,7-2 1,0-3-1,9-5 1,9-5 0,5-3 0,7-5 2,5 0 2,0-5 3,1-7-6,-6-2-1,-7 1 0,-7 0 0,-5 0 3,-4 0 7,-2-2 12,-3-1 8,0 1 5,-1 3-1,-1 1 0,0 6-1,0 4 5,0 1-9,0 0-13,0 7-16,0 17-3,0 11 3,1 8 18,-1 5-1,0-1 4,0-1-9,0-3-6,-1-3-3,-2-6-3,-1-7 0,1-4-1,1-6-16,0-4-21,1-4-44,-1-4-58,2-3-66,0-2-96,0 0-137</inkml:trace>
  <inkml:trace contextRef="#ctx0" brushRef="#br0" timeOffset="66355.9842">14149 4886 796,'0'0'167,"0"0"-155,22-78 115,-22 55 4,0 4-48,-9 5-37,-7 5-34,-4 5-12,-5 4 0,-1 2-8,2 15-1,3 6-5,7 4-2,5 2-5,8 0-8,1-3-1,1-5-12,12-6 21,2-5 9,5-6 12,0-4 4,3 0 8,-2-8 14,-3-5 16,-4-1-5,-3 1 6,-5 2-3,-1 2 1,-4 2 4,0 4 6,-1 3 4,0 0-17,1 2-31,-1 16-5,2 7 2,-2 8 22,0 4 1,0 0-13,0 0 4,0-1-7,-4-5-9,1-5 0,3-6-2,0-7-23,0-2-43,9-4-88,4-6-64,1-1-144,0-7-322</inkml:trace>
  <inkml:trace contextRef="#ctx0" brushRef="#br0" timeOffset="66688.3041">14381 4977 1013,'0'0'120,"0"0"-80,0 0 109,0 0-95,0 0-37,0 0 5,5 14 4,-5-5-6,0 0-8,0-2-8,0-1-3,0-2 0,0-2-1,0 0-4,0-2 0,0 0 4,0 0 2,0 0 0,0 0 1,0 0 0,0-3-3,0-2-1,-1 3-8,-1-2-9,2 3-10,0-2-8,0 2-1,0-1-14,0 1-63,0 0-28,0-3-93,2 0-196</inkml:trace>
  <inkml:trace contextRef="#ctx0" brushRef="#br0" timeOffset="67510.687">14683 4957 366,'0'0'95,"0"0"-28,0 0 36,0 0-20,0 0-13,0 0-34,-11-11-14,9 8 9,2 1-4,-3-2-1,-1 0-1,1-3-9,-1-2 3,0-2 7,3-5 6,-1-2-3,2-2-5,0-4-2,0 2 16,4 1 11,3 4-30,0 5 9,0 2-11,-2 7-3,-1 0-1,3 3-9,2 8-4,3 10-4,1 8 4,-2 3 2,-5 2-2,-5 1 0,-1 1-1,0-1 1,-6 0-1,-2 0-2,2-2 3,3-1-2,3-6 4,0-6-5,0-5 3,8-5 0,3-5 0,-1-2 0,1 0 4,0-7-1,-4-7 1,-2-1 0,-1-5 0,-4-2 0,0-4-3,0-3 1,-9-2 1,-3 3-2,-2 2 3,-1 5 0,1 4 0,0 4-4,3 6-3,0 2-15,0 5-37,1 0-29,-1 0-24,2 0-47,4 0-83,5 0-46</inkml:trace>
  <inkml:trace contextRef="#ctx0" brushRef="#br0" timeOffset="67946.8313">14929 4748 924,'0'0'85,"0"0"-78,0 0 51,0 0-36,0 0-21,0 0 3,-2 61-2,2-34-2,0-1-2,0-2-30,0-4-17,4-4 6,-1-6 5,2-6 29,1-4 9,2 0 9,2-6 25,4-7 7,-2 1 5,3-1 10,-3 3 11,1 3-2,-2 4-16,1 3-11,-1 0-8,3 8-13,0 10-1,1 4 4,-5 2 3,-4 3-10,-3-1 1,-3-2-8,0 1 0,-6-5-3,-8-3-1,-2-5-2,0-5-22,0-3-32,-1-4-29,0 0-72,2-9-76,2-10-184</inkml:trace>
  <inkml:trace contextRef="#ctx0" brushRef="#br0" timeOffset="68158.7986">14938 4783 878,'0'0'192,"0"0"-153,0 0 105,25-65-55,-11 51-30,3 3-35,3 4-24,2 2-7,1 3-53,2 2-71,0 0-56,-1 12-122,0 3-60</inkml:trace>
  <inkml:trace contextRef="#ctx0" brushRef="#br0" timeOffset="68620.5174">15266 4903 680,'0'0'64,"0"0"-60,0 0 74,1-56-15,5 40-5,2 1-10,2 4-2,1 2 29,1 5 13,1 4-28,3 0-2,1 13-25,1 9-16,-3 8 13,-5 3-8,-4 3-14,-6 1-8,0 0 1,-9-4-2,-6-4-2,-3-5-35,-1-8-9,3-6 5,0-6 0,4-4 16,1-4 26,3-11 7,3-5 7,4-2 27,1 1 7,0 2 8,7 5 2,1 6 7,2 4-11,2 4-23,1 0-16,5 4-14,2 9 3,1 1-4,-2 1-2,1 3-6,-2-3-39,1 0-33,2-3-49,-1-1-49,3-5-37,2-4-202</inkml:trace>
  <inkml:trace contextRef="#ctx0" brushRef="#br0" timeOffset="69220.1364">15689 4971 795,'0'0'131,"0"0"-101,0 0 64,0 0-49,0 0-25,62-10-9,-44 15-6,2 1-4,1-3 4,-1-2 5,-2-1 18,-1 0 3,-7 0-26,-3 0-2,-2-2 2,-4-3 1,-1-2-6,0-2-12,-5-3-11,-6-3 16,-1-2 7,3 0 0,4-4 2,3 0 4,2 0 7,0 2 20,4 3-11,6 3 17,1 4 4,6 2-7,3 2-7,2 4-14,1 1-1,-1 0 3,-3 9-3,-4 2-5,-2 3-5,-1 2 0,-3 1-3,-2 0 0,-3 1-1,-3 1-2,-1 0 2,0 0 0,0-3 1,-6-1-1,1-3 5,2-2-5,2-5 5,0-2-4,1-1 8,0-2 6,0 0 13,5 0 8,12 0-4,5 0-15,10-3-12,6-4-5,1 0-42,-1 2-104,-10-1-155,-8 2-391</inkml:trace>
  <inkml:trace contextRef="#ctx0" brushRef="#br0" timeOffset="71378.5773">3143 5902 893,'0'0'574,"0"0"-545,0 0 1,0 0 46,0 0-33,-36 56-9,11-18-6,-7 5 5,-2 0-27,-1 1-2,3-3-1,5-8-3,5-7-6,8-11-26,7-9-22,5-4-52,2-2-35,0-5-1,0-13-80,6-8-153,4-5-109</inkml:trace>
  <inkml:trace contextRef="#ctx0" brushRef="#br0" timeOffset="71570.5916">2825 5952 857,'0'0'234,"0"0"-198,0 0 164,0 0-77,0 0-82,0 0-13,72 40 18,-33-9-5,-2 1-27,-3 0-3,0 2-8,-2 0-3,0-4-4,-1-4-47,-1-3-71,-2-3-129,-3-5-234</inkml:trace>
  <inkml:trace contextRef="#ctx0" brushRef="#br0" timeOffset="71877.161">3387 6451 1353,'0'0'59,"0"0"-58,0 0 129,-13-55-88,-11 52-29,-1 3-13,-4 0-8,0 12-5,3 8-13,7 0 18,6 7 6,9-2-1,4 0 3,0-2 6,7-6-2,13-2 9,1-5-7,8-6 1,8-4-7,4 0-38,2 0-107,-2-8-141,-3 1-236</inkml:trace>
  <inkml:trace contextRef="#ctx0" brushRef="#br0" timeOffset="72163.5427">3896 6335 592,'0'0'465,"0"0"-448,0 0 133,0 0-33,0 0-36,0 0-20,46-6-26,-25 4-15,-2-1-18,-1 0-2,-1 1-79,-3 0-97,-3 0-227,-4 1-369</inkml:trace>
  <inkml:trace contextRef="#ctx0" brushRef="#br0" timeOffset="72314.5067">3910 6398 1280,'0'0'5,"0"0"2,0 0 4,0 0-11,0 0-140,82 10-377</inkml:trace>
  <inkml:trace contextRef="#ctx0" brushRef="#br0" timeOffset="72786.4235">5144 5828 977,'0'0'116,"0"0"-58,0 0 143,0 0-109,0 0-47,0 0 3,-2 45 25,6-10-34,-2 1-22,0-3-12,1-4-4,-1-3-1,2-3-29,-1 0-57,-1-1-93,-2-4-128,0-1-229</inkml:trace>
  <inkml:trace contextRef="#ctx0" brushRef="#br0" timeOffset="73046.5716">4602 6302 1237,'0'0'116,"0"0"-105,0 0 107,98 9-7,-25-4-35,20-1-30,18-2-32,17-2 9,2 0-14,-8-1-9,-8-3-2,-18 2-29,-15 1-23,-19 1-121,-17-2-58,-17-1-258</inkml:trace>
  <inkml:trace contextRef="#ctx0" brushRef="#br0" timeOffset="73937.1346">4595 6615 637,'0'0'192,"0"0"-167,0 0 135,0 0-48,0 0-47,0 0-29,-4-8-24,4 8-7,-3 7 2,-4 0-2,-4 3-1,-3-2 1,-1 0-1,1-3-2,5-3 0,5-2 0,1 0 3,3-2 7,0-9 17,0-1-10,7-3-5,4 3 13,1 2 18,-1 4 11,3 5-10,-1 1-7,2 7-20,-1 15-7,-4 7 10,-3 5-6,-7 2-10,0 3-6,-14-2-4,-7-2-14,-1-5-10,-1-6-21,1-7-21,1-4 19,3-8 16,3-5 26,5 0 9,1-11 12,4-7 23,5-3 13,0 1 3,0 1-4,3 6-8,5 6-4,6 6-17,5 1-10,3 6-4,1 11 2,2 6-1,-4 2 1,-6-1-4,-2-2-2,-5-2-1,-2-2-18,-1-3-38,0-3-89,4-7-41,5-5-167,6-3-198</inkml:trace>
  <inkml:trace contextRef="#ctx0" brushRef="#br0" timeOffset="74143.8992">4901 6711 1022,'0'0'115,"0"0"57,0 0 19,0 0-95,0 0-49,0 0-8,11 61 5,-11-26-17,0-3-16,0-3-8,0-2-3,0-4-20,2-2-48,0-5-106,3-9-143,2-7-241</inkml:trace>
  <inkml:trace contextRef="#ctx0" brushRef="#br0" timeOffset="74337.6241">5019 6765 643,'0'0'487,"0"0"-411,0 0 138,0 0-63,0 0-73,0 0-57,4-1-17,-4 33 22,0 2-8,2-1-12,-1-3-5,1-4-1,-1-2-31,-1-3-45,0-6-96,0-6-102,0-7-195</inkml:trace>
  <inkml:trace contextRef="#ctx0" brushRef="#br0" timeOffset="74802.3099">4900 6683 611,'0'0'199,"0"0"-94,0 0 44,0 0-16,0 0-49,0 0-43,48-27-21,-7 33 12,5 2 0,3-3 1,4-3-12,-1-2-6,-1 0-3,-6-4-8,-2-8 3,-7-3-3,-6-2 7,-4 0 16,-11 0-7,-6 3 0,-9 1 3,0 3 0,-14 1-5,-6 3-18,-1 2 0,-1 4-1,2 0-2,-1 15 3,4 8 4,0 12-2,3 9 9,3 10 8,4 6 1,-2 2-2,4-1 2,-2-5-11,0-1-1,1-10-6,1-7-2,0-7-1,-1-11-10,1-7-14,0-3-13,-3-6-31,-1-4-44,1 0-32,1-4-55,0-13-36,1-4-82,4-3-44</inkml:trace>
  <inkml:trace contextRef="#ctx0" brushRef="#br0" timeOffset="74990.6743">5192 6904 505,'0'0'124,"0"0"31,0 0-6,0 0-55,0 0-10,0 0-40,74-13-24,-55 10-10,2 1-10,1-3-29,7 1-72,6 0-97,-1-1-84,0 0-32</inkml:trace>
  <inkml:trace contextRef="#ctx0" brushRef="#br0" timeOffset="75235.1915">5690 6809 602,'0'0'122,"0"0"55,0 0-3,0 0-75,0 0-41,0 0-32,-70-41-3,46 41-1,4 9-5,2 7 4,7 5 2,8 4-3,3 1 1,0-3 11,14 0-10,2-4-6,4-6-11,0-1-5,0-5-13,1-5-61,3-2-74,-3 0-157,-1-8-299</inkml:trace>
  <inkml:trace contextRef="#ctx0" brushRef="#br0" timeOffset="75797.2598">6311 6493 731,'0'0'284,"0"0"-197,0 0 121,0 0-68,0 0-41,0 0-34,7-4-25,4 2-14,5 1-8,1 1-5,3 0-7,-2 0-6,3 0 0,-1 0-10,-1 0-23,0 0-42,-2 0-65,1 0-122,-3 0-131,-1 0-286</inkml:trace>
  <inkml:trace contextRef="#ctx0" brushRef="#br0" timeOffset="76007.8123">6380 6587 827,'0'0'402,"0"0"-395,0 0 122,0 0-11,0 0-48,0 0-37,11 5-23,9-3-8,3-1-2,2 0-56,-3-1-66,2 0-100,3 0-197</inkml:trace>
  <inkml:trace contextRef="#ctx0" brushRef="#br0" timeOffset="77065.5652">8029 6006 563,'0'0'149,"0"0"23,0 0 29,0 0-44,0 0-29,0 0-11,-34-35-51,34 45-40,6 9-9,0 9 30,0 4-23,-3 1-18,-1 2-5,-2 1-1,0-4-28,0-1-78,0-4-101,0-5-156,0-6-366</inkml:trace>
  <inkml:trace contextRef="#ctx0" brushRef="#br0" timeOffset="77417.1273">7028 6476 1046,'0'0'77,"0"0"21,114 18 73,-8-12-10,31-1-61,23-3-52,19-2-4,5 0-13,1 0-4,-11 0-18,-14 0-9,-18 0 0,-19-2-15,-17 2-19,-21 0 2,-19 0-16,-16 0-39,-18 0-79,-15 0-72,-12-6-146,-5-1-310</inkml:trace>
  <inkml:trace contextRef="#ctx0" brushRef="#br0" timeOffset="80627.9187">7278 6817 37,'0'0'387,"0"0"-369,0 0 46,0 0 27,0 0 52,0 0-14,0 0-19,-27-40-17,27 31 13,0-3-18,0 0-24,11-2-23,9 1-6,8 0-16,6 4 2,0 4-2,-6 5-5,-3 0-8,-10 10-5,-8 11-1,-7 6-2,0 2-12,-15 3 4,-6-3-11,-4-5-3,2-5-13,5-5 1,2-6 22,10-3 7,4-5 7,2 0 6,0 0 40,0 0 22,8 0-16,5 0-19,4 0 0,0 7-2,-2 4-14,-6 6-3,-3 4-1,-6 1-5,0 0-3,-9 0-2,-8-4-2,-2-6-1,0-3-12,1-5 3,3-4-16,1 0-1,5-6-9,0-6-27,5-5-34,3-1-39,1-2-135,5-1-169</inkml:trace>
  <inkml:trace contextRef="#ctx0" brushRef="#br0" timeOffset="80864.1664">7603 6730 1189,'0'0'96,"0"0"-11,0 0 60,0 0-77,0 0-25,0 0 12,1 90-13,-4-52-11,-4-3-16,0-2-10,1-3-5,1-4-1,3-6-38,0-2-35,2-7-112,0-5-108,0-6-157</inkml:trace>
  <inkml:trace contextRef="#ctx0" brushRef="#br0" timeOffset="81313.64">7775 6735 32,'0'0'996,"0"0"-928,0 0 131,0 0-76,0 0-65,0 0-29,8 42 30,-3-11-27,0 0-23,-1 0-6,3-4-3,0-4-2,2-6-14,2-6-31,1-6 2,1-5 1,3-1 15,0-15 12,0-5 13,-5-3 4,-1-3 6,-4 2-4,-6 3-1,0 4 5,0 5 5,-2 6 0,-2 5 11,1 2-10,-1 0 11,4 12-2,-2 8 12,2 7 1,0 2-5,0 3-20,0 3-5,0 1-2,0-2-2,0-3-2,0-6-39,0-7-54,0-5-40,0-8-110,9-5-221,8-3-100</inkml:trace>
  <inkml:trace contextRef="#ctx0" brushRef="#br0" timeOffset="81559.9378">8387 6847 260,'0'0'1042,"0"0"-1011,0 0 65,0 0-7,0 0-45,0 0 19,-50 85-37,20-49-23,0-2 3,3-3-5,6-7-1,10-10-44,6-6-85,5-8-53,0 0-182,0-4-318</inkml:trace>
  <inkml:trace contextRef="#ctx0" brushRef="#br0" timeOffset="81799.8625">8221 6804 1248,'0'0'21,"0"0"74,0 0 31,0 0-46,67 35-11,-52-8-29,-3 2-19,-2 2-6,-3-2-10,0-1-1,1-1-4,0-6-21,1-2-36,0-3-70,2-6-113,-4-6-199</inkml:trace>
  <inkml:trace contextRef="#ctx0" brushRef="#br0" timeOffset="82645.9605">8692 6804 949,'0'0'58,"0"0"14,0 0 112,0 0-152,0 0-18,0 0-9,-24 19-3,13 2 3,3 1-4,1 0 2,4-2-1,3-4 0,0-3-1,4-2 1,12-4 13,3-2 16,3 1 14,-1-1 4,0 3-3,-2 1-13,-4 5-6,-2 1-10,-7 5-1,-2-1-6,-4 0 0,0-2-4,-12-2-3,-4-1-3,-1-4-3,-3-5-9,1-3-19,2-2-40,1-1-36,3-12 11,4-5-125,2-7-129,4-4-201</inkml:trace>
  <inkml:trace contextRef="#ctx0" brushRef="#br0" timeOffset="82879.7779">8747 6851 48,'0'0'1107,"0"0"-1059,0 0 113,0 0-35,0 0-71,59-58-21,-39 53-28,5 3-6,2 2-43,0 0-70,-4 2-64,2 5-146,-3-1-262</inkml:trace>
  <inkml:trace contextRef="#ctx0" brushRef="#br0" timeOffset="83365.7087">9054 6936 1006,'0'0'38,"0"0"123,0 0-31,0 0-56,0 0-7,0 0-36,53-48-17,-40 48-1,2 0-6,4 4 0,-3 6-6,-4 3-1,-4 2-12,-5-2-19,-3 0-3,0 1 4,-1-4 2,-10 0-6,-1-3-2,1-3 11,2-3 5,2 1 7,3-2 11,1 0 2,3 0 5,0 0 21,3 0 22,15 0-18,4 0 4,0 0-1,-2 6 12,-5 9-4,-5 5-3,-7 4-7,-3-1-12,-2 0-9,-16-2-7,-4-3-3,-2-3-13,0-4-16,0-5-27,5-5-25,5-1-16,5-5-27,7-12-67,2-2-87,5-4-140</inkml:trace>
  <inkml:trace contextRef="#ctx0" brushRef="#br0" timeOffset="83599.5621">9627 6917 1133,'0'0'167,"0"0"-154,0 0 111,0 0-30,0 0-11,-18 66-36,-5-35-33,-2 4-2,-1-5-9,2-3-3,3-3-17,6-6-71,7-7-83,3-3-176,5-8-299</inkml:trace>
  <inkml:trace contextRef="#ctx0" brushRef="#br0" timeOffset="83818.1138">9473 6908 1215,'0'0'83,"0"0"-24,0 0 67,65 44-32,-40-6-11,-4 3-41,-1 1-21,-3-4-3,-3-5-13,-2-4-5,-3-9 0,1-5-32,1-5-26,2-8-89,4-2-89,1 0-290</inkml:trace>
  <inkml:trace contextRef="#ctx0" brushRef="#br0" timeOffset="84030.3939">9947 6939 1379,'0'0'62,"0"0"29,0 0 27,0 0-81,0 0-15,5 79 9,-5-41-25,-2-5-6,2-3-13,0-5-34,0-6-81,3-8-128,11-7-273</inkml:trace>
  <inkml:trace contextRef="#ctx0" brushRef="#br0" timeOffset="84363.496">10114 6933 1019,'0'0'254,"0"0"-235,0 0 107,0 0-98,0 0-21,1 64 21,-1-26-18,6-4-4,6-4 4,1-8 3,2-7 5,2-7 3,-1-5-1,-1-3 0,-1-5 0,-3-10-2,-3-8-10,-4-2-4,-4-5-1,0-4-2,-3 1 1,-7-1-2,0 7-1,-1 7-4,0 5 2,-1 8-7,1 4-4,-1 3-12,3 0-19,4 6-66,1 5-62,3 1-108,1-2-270</inkml:trace>
  <inkml:trace contextRef="#ctx0" brushRef="#br0" timeOffset="84605.7741">10230 6697 736,'0'0'604,"0"0"-586,0 0 120,0 0-33,65-29-64,-51 29-30,2 0-11,-2 3-21,1 6-86,-1-2-96,1-2-153,-2-1-431</inkml:trace>
  <inkml:trace contextRef="#ctx0" brushRef="#br0" timeOffset="85002.6653">10658 6494 1086,'0'0'83,"0"0"17,0 0 37,0 0-81,0 0-34,0 0-18,-17 64 8,10-18 12,6 2 3,1-3-8,0-2-5,11-6-11,3-6-1,3-9-1,0-6 0,1-9 6,-1-6-5,-3-1 3,-2 0 1,-5-12-1,-6-4-1,-1-3-4,-3-2-1,-11 0 0,-1 4-1,-2 5 0,-3 6-1,1 4-3,-3 2-8,1 2-6,1 8-31,-1 3-67,6-1-99,2 0-158</inkml:trace>
  <inkml:trace contextRef="#ctx0" brushRef="#br0" timeOffset="85575.3292">11339 6496 437,'0'0'326,"0"0"-225,0 0 133,0 0-31,0 0-50,0 0-29,-10-18-56,20 16-22,3-2-13,9 1-19,6 1 1,5 2-11,2 0-3,-1 0-1,-6 0-18,-8 0-28,-5 0-49,-5 1-121,-3 1-127,-3-2-205</inkml:trace>
  <inkml:trace contextRef="#ctx0" brushRef="#br0" timeOffset="85775.3069">11425 6592 1128,'0'0'199,"0"0"-173,0 0 151,0 0-99,0 0-49,0 0-21,68 0-8,-40 2-18,3 2-61,1-3-95,-2-1-172,3 0-460</inkml:trace>
  <inkml:trace contextRef="#ctx0" brushRef="#br0" timeOffset="87073.7828">12479 6350 614,'0'0'205,"0"0"-182,0 0 118,-45-58-12,23 44-51,-8 4-16,-3 6-18,-4 4-13,0 0-9,3 13-5,3 14-5,8 12 1,5 8 9,9 4 1,9-2 3,0-3-11,15-8-4,10-7-10,7-7 2,2-9-3,0-7 0,-4-4-8,-6-4 7,-6 0-12,-5-8 13,-6-7 8,-3-3-1,-4-2-2,0-1-3,-13 0 0,-8 2 4,-2 2-6,-4 3-2,0 7-6,4 3 3,1 4 0,5 0-6,2 0-9,6 5-12,3 3-19,4-2-63,2 0-51,0 0-36,14-2-131,8-4-202</inkml:trace>
  <inkml:trace contextRef="#ctx0" brushRef="#br0" timeOffset="87463.8383">12699 6342 1146,'0'0'19,"0"0"20,0 0 71,0 0-69,0 0-18,0 0-18,-21 49 5,12-13-4,5 4-2,4-5 1,0-1 2,11-6 3,7-4-5,5-8 2,1-6 9,4-6 5,2-4 1,-1-4-5,-3-12 1,-3-6 2,-6-2-4,-7-4 1,-7 0 8,-3-1-8,-3-2-5,-14 6-8,-2 3-4,0 7 0,-2 8-5,2 3-9,3 1-23,3 3-52,3 0-40,5 5-113,5 3-190</inkml:trace>
  <inkml:trace contextRef="#ctx0" brushRef="#br0" timeOffset="88049.5348">13238 6521 81,'0'0'861,"0"0"-852,0 0 46,0 0 57,64 2-11,-45-1-25,1 1-41,1-2-2,-2 0 0,-5 0-3,-3 0-14,-6 0-11,-4 0-5,-1-6-10,0-5-28,-4-4-26,-6-5 28,-2-2 9,1-1 5,3-1 17,3 5 5,4 2 1,1 3 13,0 3 13,1 3-5,9 1 2,4 3-1,5 3 2,4 1 3,3 0 1,1 9-8,-1 4-8,-3 0 3,-3 2-8,-6 1-5,-6-1-2,-5 1 0,-3-1-1,0 0-3,0-3 1,0-3 4,0-1-1,0-3 9,0-1 26,10 0 8,10-1 5,10-3-6,10 0-21,5 0-17,6-4-5,5-6-24,3-2-96,-6 0-138,-5-4-502</inkml:trace>
  <inkml:trace contextRef="#ctx0" brushRef="#br0" timeOffset="91746.8254">1860 7532 563,'0'0'263,"0"0"-221,0 0 128,0 0 8,0 0-71,0 0-28,0 0-25,-3-9-26,3 29-6,0 10 24,0 13 29,0 6-32,3 3-19,1 4 8,1-3-4,0-1-19,1-6-2,-1-9-5,-1-8-1,3-6-2,-2-3 1,-1-8-9,-2-4-19,0-4-10,1-4-26,-1 0-60,6 0-76,3-14-68,3-6-244</inkml:trace>
  <inkml:trace contextRef="#ctx0" brushRef="#br0" timeOffset="92375.6885">2144 7701 556,'0'0'167,"0"0"-78,0 0 65,0 0-50,0 0-24,0 0-27,0-2-15,0 2-1,5 0 7,8 0 16,8 0 13,9 0-15,4 0-11,2 0-7,-2-2-15,-7-1-1,-6 0-14,-7 1-9,-5 1 1,-4-1-2,-4 2 1,-1 0-1,0 0-9,0 0-2,0 0-3,-11 5 1,-3 7 11,-6 3 2,-3 6 0,0 1-7,-1 4 0,0 0 2,0 0-2,3-4 1,5-4-1,5-8-2,4-6 9,7-4 0,0 0 5,0 0 6,0-1 2,0-7 8,0 1-18,0 0 9,3 0 0,1 5-4,5-2-3,7 2-4,4 2-1,3 0 1,2 0 4,2 0 0,-3 6 0,-4 3-5,0-2 0,-4 2-8,0-2-23,0-2-30,4-2-47,1 0-112,2-3-83,-1 0-164</inkml:trace>
  <inkml:trace contextRef="#ctx0" brushRef="#br0" timeOffset="92610.6253">2666 7518 1001,'0'0'298,"0"0"-228,0 0 74,0 0-43,0 0-38,27 106 26,-16-48-33,-2 4-26,-7-2-1,-2-3-18,0-5-10,0-10-1,0-8-54,0-8-30,0-8-41,3-7-174,6-7-343</inkml:trace>
  <inkml:trace contextRef="#ctx0" brushRef="#br0" timeOffset="92991.9199">3091 7935 1078,'0'0'134,"0"0"25,0 0-5,0 0-65,0 0-29,0 0-28,23-14-21,-5 12-6,2 0-5,1 0-4,-3 2-54,-2 0-87,0 0-128,-4 4-239</inkml:trace>
  <inkml:trace contextRef="#ctx0" brushRef="#br0" timeOffset="93169.4447">3094 8073 1019,'0'0'295,"0"0"-236,0 0 100,0 0-86,0 0-62,0 0-11,43 0-21,-11 0-97,4 0-121,2 0-342</inkml:trace>
  <inkml:trace contextRef="#ctx0" brushRef="#br0" timeOffset="94030.6312">3830 7959 924,'0'0'175,"0"0"-125,0 0 54,0 0-36,37 81 56,-9-39-34,1 1-43,-2-2-24,-4-3-3,-1-2-20,-8-5-3,-2-8 1,-3-6-17,-2-8-13,-3-6-5,3-3-7,0-3 7,2-17 20,2-8 0,2-10 17,2-6 0,1-7 1,-1-6-1,-1-5 5,-3-8-1,-6 0-2,-5 0 2,0 4 10,-4 8-8,-5 9 12,-1 9-5,3 11 0,3 9-4,1 8-1,2 3-3,0 5-5,1 2-1,0 2 1,0 0-6,3 0 1,17 0 5,10 0 7,13 0 14,11 0 16,15-1-2,15-1-6,21 0 4,22 0-1,14 0 4,23-2-15,7-4 8,9-2-5,6-3-3,-3-2-2,-2-1 2,-8-1-4,-9 2-3,-9-1-13,-14 1 0,-13 3-2,-19 1-3,-18 3-5,-16 1-6,-14 3-3,-15 1 10,-9 0-15,-15 0 3,-10 0-7,-8 1-1,-4 0-11,0 1-6,0-1-24,-10 1-44,-5 1 1,-1 0-41,-5 0 0,0 6-42,2 3-86,0 2-67</inkml:trace>
  <inkml:trace contextRef="#ctx0" brushRef="#br0" timeOffset="94887.8872">4595 7986 918,'0'0'136,"0"0"-129,0 0 54,0 0 47,-12 72-17,10-35-21,-2 1-42,1-3-15,-3-5-9,4-4-4,-1-10-15,3-7-19,0-7-16,0-2-31,3-9 42,8-12 9,1-6-7,1-5 33,-1-3 4,-1-3 16,-2-2 10,-1 2 6,-1 2 0,0 3 28,5 2-21,4 6 3,4 3-16,1 11-12,-1 7 10,-5 4-7,-2 10-6,-5 13-5,-5 6 1,-3 6-7,-3-2-2,-15-1-10,-2-4-7,-2-6 0,-2-2 4,7-5-2,0-2 17,9-2 6,3-6 8,4-1 25,1 2-11,0 1 16,0 3-3,0 3-10,4 1-15,4-2-10,4 1-3,4-3-3,8-5-22,4-2-35,4-3-52,0 0-78,-3-4-108,-2-8-188</inkml:trace>
  <inkml:trace contextRef="#ctx0" brushRef="#br0" timeOffset="95193.1556">4920 7699 943,'0'0'94,"0"0"-12,0 0 63,47-60-67,-32 60-23,1 0-37,0 10-14,0 8 0,-6 4-4,-8 1-2,-2 0-4,0-1-1,-7-4-4,-1-3 0,2-4 10,1-7 1,5-1 2,0-3 4,0 0 33,16 0 11,12-10-21,10-1-29,5 1-61,-6-1-147,-1 1-389</inkml:trace>
  <inkml:trace contextRef="#ctx0" brushRef="#br0" timeOffset="95767.7472">5176 8229 607,'0'0'112,"0"0"68,0 0 11,0 0-19,0 0-56,0 0-39,7-7-35,20 2-8,11-1-1,3 0-17,2-1-11,-4 3-5,-5-1-19,-11 2-66,-7 3-74,-9 0-119,-7 0-143</inkml:trace>
  <inkml:trace contextRef="#ctx0" brushRef="#br0" timeOffset="95954.7088">5344 8108 908,'0'0'157,"0"0"-54,0 0 92,0 0-64,0 0-38,0 0-65,-30 43 12,28 2-1,-1 0-24,1-1-12,1-3-3,1-7-18,0-3-68,6-10-127,10-11-160,7-9-400</inkml:trace>
  <inkml:trace contextRef="#ctx0" brushRef="#br0" timeOffset="96262.3282">5845 7693 607,'0'0'558,"0"0"-536,0 0 10,0 0 40,-78 86 12,53-11 21,5 13-43,1 5-18,6-4-8,3-8 1,6-8-24,4-13-11,0-10-2,4-13-2,9-8-27,4-13-32,8-6-66,1-7-74,1-3-176,-2-10-300</inkml:trace>
  <inkml:trace contextRef="#ctx0" brushRef="#br0" timeOffset="96525.0828">6311 7928 1187,'0'0'126,"0"0"-111,0 0 53,0 0-17,-38 62 45,5-21-39,-6 4-47,-6-3-5,3-2-5,4-4 0,9-11-38,11-8-73,6-5-98,8-9-102,2-3-282</inkml:trace>
  <inkml:trace contextRef="#ctx0" brushRef="#br0" timeOffset="96742.2857">6002 7997 1043,'0'0'222,"0"0"-187,0 0 65,0 0-26,0 0 32,71 69-47,-50-35-41,-2 3-3,-5-1-5,-3-1-10,-2-2 0,0-4-20,1-4-49,0-5-74,4-5-107,5-7-216</inkml:trace>
  <inkml:trace contextRef="#ctx0" brushRef="#br0" timeOffset="97069.8602">6327 8227 1268,'0'0'21,"0"0"40,0 0 12,0 0-38,0 0-5,0 0-4,-23 80-23,16-51-1,5-5-1,0-1-1,2-5-2,0-3-5,0-6 7,0-2 0,4-2 0,3-3 4,0 0 10,2-1 11,0 0-1,3 1-6,0 0-9,1 0-5,0-2-4,-1 0-3,3 0-45,2 0-83,3-7-84,1-6-226</inkml:trace>
  <inkml:trace contextRef="#ctx0" brushRef="#br0" timeOffset="97306.635">6591 8071 669,'0'0'605,"0"0"-573,0 0 99,0 0-14,0 0-61,0 0-22,63-26-25,-43 26-9,1 2-10,3 2-57,3-1-78,5-3-131,2 0-297</inkml:trace>
  <inkml:trace contextRef="#ctx0" brushRef="#br0" timeOffset="97490.9703">7094 7906 892,'0'0'138,"0"0"-18,0 0 48,0 0-115,0 0-33,-45 63 22,15-26-19,-2 0-11,7-3-7,5-3-5,8-6-11,3-6-64,4-5-112,5-6-105,0-6-235</inkml:trace>
  <inkml:trace contextRef="#ctx0" brushRef="#br0" timeOffset="97715.5334">6894 7891 1206,'0'0'86,"0"0"19,0 0-6,0 0-41,0 0 5,66 68-20,-41-35-25,-4 1-12,-1-2-6,-2 1 0,-7 1-34,1-4-61,3-2-61,4-4-63,6-5-83,4-7-224</inkml:trace>
  <inkml:trace contextRef="#ctx0" brushRef="#br0" timeOffset="97948.2702">7276 8238 187,'0'0'797,"0"0"-713,0 0 105,0 0-76,-25-57-51,11 55-8,-3 2-43,-2 7-10,1 12 1,2 7-2,4 4 3,4 0-3,8-3 0,0-5-2,11-5 2,12-7-6,5-6-18,7-4-26,0 0-44,-4-11-161,-6-4-301</inkml:trace>
  <inkml:trace contextRef="#ctx0" brushRef="#br0" timeOffset="98240.0154">7349 7785 1033,'0'0'76,"0"0"-10,78 78 100,-49-27-27,-2 1-31,-6 2-44,-5 2-40,-8-3 13,-8 0-17,0-2-12,-14-6-8,-11-3-1,-2-5-19,0-9-23,5-10-72,8-13-134,9-5-260</inkml:trace>
  <inkml:trace contextRef="#ctx0" brushRef="#br0" timeOffset="98668.4991">7563 7539 862,'0'0'59,"0"0"5,0 0 71,0 0-33,0 0-54,0 0-43,47 17 0,-40 13 0,-3 1 7,-4-1-10,0-1-1,0-4 3,-6-3 1,1-8 0,4-5 3,0-4 13,1-5 7,0 0 18,1 0 18,12-3-6,7-4-41,3-2-14,2-2-3,-4 0-64,1-2-73,-7 1-178,-7-3-487</inkml:trace>
  <inkml:trace contextRef="#ctx0" brushRef="#br0" timeOffset="99184.7277">7094 7383 365,'0'0'166,"0"0"-46,0 0 55,0 0-27,0 0-13,0 0-12,-5-6-35,26 6-7,15 0-13,10 0-33,13-1-20,9-1-15,5 2-12,-4 0-81,-11 0-183,-15 0-207</inkml:trace>
  <inkml:trace contextRef="#ctx0" brushRef="#br0" timeOffset="99929.3978">8501 8067 794,'0'0'219,"0"0"-203,0 0 111,0 0 2,67-10-43,-50 8-21,0 1-29,0 1-24,-1 0-7,-1 0-5,4 0-13,1 0-54,3 0-55,-2 0-121,-3-1-146,-3-1-175</inkml:trace>
  <inkml:trace contextRef="#ctx0" brushRef="#br0" timeOffset="100115.0658">8554 8211 1112,'0'0'79,"0"0"-57,0 0 82,0 0-50,0 0-21,0 0-33,85 13-52,-53-10-113,0-3-171</inkml:trace>
  <inkml:trace contextRef="#ctx0" brushRef="#br0" timeOffset="101824.5369">9026 8139 989,'0'0'80,"0"0"2,0 0 36,0 0-67,46 80 81,-15-29-38,4-1-53,-3-2-17,-3-4-3,-6-5-4,-3-9-16,-4-7 2,-4-6-2,-3-9-1,-2-6-2,-1-2-2,1-10-1,1-13 5,2-9-6,-1-11-3,-2-8-1,0-7-2,-4-8-9,-1-9 6,-2-3 5,0-10 8,-2 2 2,0 4 1,2 10 0,4 13 10,11 12-3,8 8 13,5 7-8,14 7-6,18 5 9,24 3 1,33 4 0,35 0 12,32 1 0,26 1-8,11-1 17,4 2 7,-7 1-4,-13 2-8,-21 2-6,-27 2-10,-23 3-6,-25 0-3,-24 0-8,-22 0-6,-23 0-20,-18 0-28,-15 0-26,-7 0-4,-1 0-48,-25 1-87,-13 5-48,-18-3-195</inkml:trace>
  <inkml:trace contextRef="#ctx0" brushRef="#br0" timeOffset="103743.6644">9659 8080 327,'0'0'95,"0"0"-34,0 0 22,0 0-12,0 0 8,0 0-32,-28-31 7,26 23 6,1-2 25,1-1-17,0-3 1,10-2 26,8-1-29,3 3-16,1 6-5,-1 6 0,-2 2-14,-2 8-2,-5 11-11,-6 6-7,-6 2-3,0 1-8,-8-2-11,-5-3-6,-1-3-12,2-6-1,1-4-4,4-5 10,5-3 16,2-2 8,0 0 7,0 0 20,0 0-3,0 0 5,7 0-7,4 9-12,2 2 9,-1 5 0,-3 3-10,-7-1 8,-2 2-2,0 0-11,-7-3-4,-9-3-1,-2-1-14,-2-6-13,1-1-15,3-6-9,3 0-26,6-8-39,7-10-10,2-5-42,18-6-129,7-2 25</inkml:trace>
  <inkml:trace contextRef="#ctx0" brushRef="#br0" timeOffset="104052.8863">9943 8045 648,'0'0'132,"0"0"-70,0 0 78,0 0-58,0 0 47,11 75-60,-11-37-29,0-2-3,0-4 15,9-3-21,5-8-11,5-6-8,3-7 14,-1-6 0,1-2-6,-3 0 4,-6-9-8,-4-6-3,-4-4-3,-5-5-4,0-2-1,-2-3-1,-14-1-4,0 1 0,0 4-5,-2 5-8,6 7-19,3 6-1,3 3-35,5 4-53,1 0-92,0 0-142,0 0-141</inkml:trace>
  <inkml:trace contextRef="#ctx0" brushRef="#br0" timeOffset="104359.3386">10146 7676 746,'0'0'197,"0"0"-98,0 0 37,66-48-1,-50 48-58,-2 14-42,-4 11-25,-5 7-5,-5 2 0,0 3-5,-11-3 0,-1-5-15,1-7 0,6-7-9,3-8 3,2-7 20,0 0 1,11-11 12,10-5-10,6-1-2,3 1-11,2 5-65,0 0-189,-1 3-320</inkml:trace>
  <inkml:trace contextRef="#ctx0" brushRef="#br0" timeOffset="104984.4249">10447 8198 765,'0'0'176,"0"0"-28,0 0 43,0 0-72,87-19-20,-55 14-36,1 4-44,1-2-12,-1 3-7,-3 0-17,-2 0-66,-4 0-68,-4 6-113,-5-2-85,-5-2-108</inkml:trace>
  <inkml:trace contextRef="#ctx0" brushRef="#br0" timeOffset="105231.9089">10610 8023 1032,'0'0'176,"0"0"-69,0 0 30,0 0-72,0 57 31,5-12-18,0 6-41,-3 2-11,-2-2-14,0-2-11,0-5-1,0-5-32,0-8-36,2-7-128,9-10-210</inkml:trace>
  <inkml:trace contextRef="#ctx0" brushRef="#br0" timeOffset="107555.3481">11345 8078 104,'0'0'60,"0"0"-58,0 0 8,0 0 25,0 0 33,0 0-23,1-1-20,-1-1 42,1 0 11,-1 2-30,0-2-3,0-1-5,0 2-5,0-2 2,0 1-14,0 0-1,0-1 12,0 1-11,0 1 6,0-2 2,0 0 19,-1 0-16,0 0 2,1 1 15,0 1-19,0 1-15,0 0-9,-2 0-4,2 0-4,-1 0-10,1 0-41,0 0-41,0-1-84,0-2-198</inkml:trace>
  <inkml:trace contextRef="#ctx0" brushRef="#br0" timeOffset="107810.0109">11297 7966 907,'0'0'111,"0"0"-50,0 0 125,0 0-103,0 0-34,0 64 55,2-17-25,3 3-20,0 3-28,0-4-5,-1-3-12,-1-7-11,1-6-3,-2-8-10,2-6-37,3-9-70,3-6-79,5-4-104,4-7-128</inkml:trace>
  <inkml:trace contextRef="#ctx0" brushRef="#br0" timeOffset="108440.5123">11508 8115 783,'0'0'95,"0"0"25,0 0 74,0 0-64,0 0-33,0 0-51,-6-15-40,3 52 26,3 7 11,0-2-29,0-4-2,12-8-5,2-8-3,1-10-4,2-7 3,1-5 6,-2 0-7,0-8 0,-5-11 2,-1-4 1,-8-2-2,-2-3 1,0-3-1,-12-3-3,-6-1-1,2 5 1,0 6-11,5 11-5,6 7-22,3 6-13,2 0-35,2 10-58,12 3-13,4-1-24,7 0-42,4-2-4,1-3 113,3-1 114,-2-3 101,-4 1 98,-5 0 1,-5 0-41,-6 3 10,-2 1-43,-5 3-35,-4 4-15,0 3-11,-1 3-20,-8 2-12,0 2-17,8-1-9,1-2-6,4-2-1,11-6 1,3-4-1,0-9 0,0-1 5,-2 0 9,-2-10-5,-3-8 8,-2 1-8,-5-8-3,-4-2-3,0-3-3,-6-1 0,-10-1 0,-3 4-5,0 6-1,3 8-5,4 6-2,3 7-31,3 1-29,3 0-76,3 9-132,0 3-117,4-1-176</inkml:trace>
  <inkml:trace contextRef="#ctx0" brushRef="#br0" timeOffset="108695.3153">12087 8173 200,'0'0'782,"0"0"-740,0 0 151,0 0-79,0 0-49,70-18-21,-54 17-44,0 1-8,-3 0-54,1 0-132,-2 0-215</inkml:trace>
  <inkml:trace contextRef="#ctx0" brushRef="#br0" timeOffset="109083.4464">12451 7911 890,'0'0'206,"0"0"-104,0 0 81,0 0-53,0 0-24,0 0-75,-31 0-29,14 44 8,-1 8 4,5 1-11,8 0 1,5-6-4,0-5 0,11-8-2,5-8-8,3-6-6,1-7 0,-2-8 3,-3-5 5,-2 0 5,-4-5 2,-1-8-23,-1-5 23,-7-2 1,0-4-12,-2-2-23,-12 0-8,-1 6 0,1 7-16,2 7 24,3 6-8,2 0-53,1 7 15,6 5-141,0-2-68,9-3-36</inkml:trace>
  <inkml:trace contextRef="#ctx0" brushRef="#br0" timeOffset="109408.6657">12720 8006 331,'0'0'558,"0"0"-504,0 0 116,0 0 9,0 0-124,0 0-37,-58 21-8,49 16 26,9 1-6,0-1-7,8-6 8,11-5-22,1-9-5,2-8 12,1-6-2,-6-3 11,1-3 5,-4-12-7,-4-6-10,-3-3-1,-5-3-5,-2 0 3,-7-1 0,-16-1-8,-6 2-2,-4 3-17,-3 3-28,-3 8-35,1 9-65,1 4-35,-1 5-103,1 7-369</inkml:trace>
  <inkml:trace contextRef="#ctx0" brushRef="#br0" timeOffset="109773.9708">11201 7928 918,'-31'58'14,"2"7"22,5 6 107,2 5-8,10 1-21,10-4-48,2-7-16,23-10-16,16-12-15,17-13-5,11-11-14,6-9-65,4-6-69,2-5-101,1 0-157,4-11-250</inkml:trace>
  <inkml:trace contextRef="#ctx0" brushRef="#br0" timeOffset="110141.0775">12934 7751 912,'0'0'253,"91"26"-178,-41 18 80,-5 15 7,-12 8-45,-14 5-59,-16 0 23,-3-1-33,-25-2-12,-12-5-17,-10-5-14,-3-8-5,6-14-10,8-12-43,13-12-51,9-13-36,10-7-158,4-24-255</inkml:trace>
  <inkml:trace contextRef="#ctx0" brushRef="#br0" timeOffset="110501.9697">13099 7611 495,'0'0'535,"0"0"-483,0 0 79,0 0-12,0 0-43,0 0-21,30-38-43,-13 52-8,2 8 15,0 6 3,-1 2-10,-5 2-1,-6-1-9,-6-4 0,-1 0 0,0-9-2,-5-7-5,2-7 4,3-4 1,0 0 6,3-9 7,13-6-11,5-3-2,8-1-58,3 0-75,6 1-226,6 2-357</inkml:trace>
  <inkml:trace contextRef="#ctx0" brushRef="#br0" timeOffset="110915.3543">13896 8045 734,'0'0'251,"0"0"-132,0 0 138,0 0-106,0 0-58,0 0-32,44 0-30,-15 0-15,9 0-8,3-1-8,-2 0-35,-7 1-80,-10 0-162,-10 0-367</inkml:trace>
  <inkml:trace contextRef="#ctx0" brushRef="#br0" timeOffset="111073.8573">13987 8191 901,'0'0'243,"0"0"-227,0 0 118,0 0-66,0 0-66,64 3-2,-19-3-316,10-13-565</inkml:trace>
  <inkml:trace contextRef="#ctx0" brushRef="#br0" timeOffset="113374.4276">14800 7802 569,'0'0'56,"0"0"-28,0 0 91,0 0-71,0 0-18,0 0-24,2-7-3,-2 7-1,0 0 6,0 0 3,0 0 8,0 0 17,0 0 14,0 0-8,0-2-15,0 1-2,0 1-5,0 0 1,0-1 1,0 1-9,0 0-2,0 0-6,0 0 1,0 0-6,0 0 1,0 0 3,0 0-4,0 0 0,0 0 2,0 0-2,0 0 0,0 0 0,0 0 1,0 0-1,0 0 0,0 0-1,0 0 1,0 0 1,0 0 1,0 0 0,0 0-2,0 0 2,0 0-2,0 0 0,0 0 1,0 0 0,0 0-1,0 0 2,0 0-2,0 0 1,0 0 0,0 0 0,0 0-1,0 0 2,0 0-2,0 0 0,0 0-1,0 0-1,0 0-1,0 0 0,0 0 3,0 0 0,0 0 1,0-1 0,0 0 0,0-2 1,0 0 1,2-1 11,-2-1 0,0 1 20,0 0-7,0 2-4,0-1 6,0 3-2,0 0-4,0 0-7,0 0-3,0 0-9,0 0-3,0 0 1,0 3-2,0 6 0,0 2 0,0 2 0,0-2 0,0 2-2,0-1 2,0-1 0,0 0-2,3-3-6,-2-1 1,2 1-1,-3-2-4,2-1 2,-1-2-2,0-1 0,-1 0 7,1-1-11,-1 0 12,0 0-3,0-1-2,0 0 2,0 0 6,0 0 1,0 0 0,0 0 0,0 0 0,0 0 1,0 0-1,0 0 0,0 0 0,0 0 0,0 0-1,0 0 1,0 0 0,0 0 0,0 0 1,0 0-1,0 0 0,0 0 0,0 0 0,0 0-1,0-2 2,0 0-1,0-1 0,0 1 0,0-2 0,0 2 1,-1 0-1,1 0 0,0-1-1,0 1 2,0 0-1,0 0 1,0 1 1,0 1-1,0 0-1,0 0 0,0 0 0,0 0 1,0 0 0,0 0-2,0 0 1,0-1 0,0 1 0,0-2 0,0 2-2,0-1 2,1 0 2,3-1-2,1 2 0,-2-2 1,2 0 0,0 0 4,-1 2 3,3 0-5,3 0 1,-1 0-4,5 0 4,1 7 10,2 4-5,1 5 3,-1 3 2,-1 3 5,-4 1-2,-8 2 5,-4 2-5,0-1 8,-9-2-5,-9-1-8,-2-6-7,-1-2-1,2-3-4,2-7-25,1-1-25,3-4-23,4-2-49,3-12-79,2-6-147,4-4-135</inkml:trace>
  <inkml:trace contextRef="#ctx0" brushRef="#br0" timeOffset="113639.8153">14790 7750 800,'0'0'175,"0"0"-122,0 0 96,39-58-43,-18 45-42,4 1-38,4 0-21,0 3-5,-1 2-2,0 4-42,-1 3-28,-2 0-91,0 0-15,0 9-39,-4 0-15,-2 2-30</inkml:trace>
  <inkml:trace contextRef="#ctx0" brushRef="#br0" timeOffset="113973.5681">15171 7703 82,'0'0'203,"0"0"-29,0 0-27,0 0-20,0 0-3,0 0-11,13 60-29,-22-38-12,-1 8-7,0 4-10,3 6-7,4-1-4,3-3-12,0-3-11,12-7 1,6-5-4,5-6 7,4-6 3,2-4 5,-2-5 3,-3 0-10,-6 0-4,-5-11-9,-1-3-4,-3-4-2,-2-5-3,-5-4 2,-2-5-2,0-6-3,-5-1 0,-8 4-1,-1 4-5,-1 9 2,-2 3-18,1 7-5,-2 4-8,0 3-42,6 1-21,1 2-98,6 2-65,5 0-188</inkml:trace>
  <inkml:trace contextRef="#ctx0" brushRef="#br0" timeOffset="114598.6691">15623 8026 843,'0'0'135,"0"0"-72,0 0 118,66-4-90,-49 4-31,0 0-27,0-2-19,0-2 4,-2 1-4,-2-1-5,-4 0-2,-2 0 1,-5-2-2,-2-3 2,0-5-8,0-5-1,-5-3-5,-1-3 6,1-2 0,4 2 2,1 1 5,0 6 7,3 3 12,7 3 6,1 4-10,4 3-12,1 4-3,2 1-4,-2 1-1,1 11-1,-1 4 0,-2 3 0,-2 3 0,-4 0 0,-2 1-1,-3-2 1,-1-2-1,-1-3 0,-1-3 0,1-2 1,0-3 1,5-2 0,1-2 2,4-2 2,8-1 9,8-1-6,9 0-3,9-8-6,10-7-1,2-3-46,-4-2-85,-6 0-163,-10-2-390</inkml:trace>
  <inkml:trace contextRef="#ctx0" brushRef="#br0" timeOffset="117387.8137">1798 8594 1170,'0'0'83,"0"0"-36,0 0 59,0 0-16,0 0-48,0 0-25,0 61 8,0-21-4,0 2-3,-4 3-11,-1 1 0,1-1-4,0 4-3,1-4 3,3-1-2,0-4-1,-2-7 1,0-3-1,-1-3 1,0-5-1,-1-3 1,2-4 0,0-5-1,2-3 0,0 1 1,0-3-1,0 1 2,0 0 5,6 2 6,-1-1 2,0-1-5,2 1 2,4 0 1,4-1 6,9 1 5,7-2 17,11-3 0,5 2-11,1-4-4,5 0-5,-4 0-2,-5 0-6,-3 0-8,-8 0-5,-1 0-1,-4 0-62,-3 0-56,-2-4-105,-8-2-505</inkml:trace>
  <inkml:trace contextRef="#ctx0" brushRef="#br0" timeOffset="119736.996">2110 8748 666,'0'0'173,"0"0"-82,0 0 41,0 0-6,0 0-43,0 0-39,37-4-9,-10 4 22,7-3-14,0 1-4,3-1-13,-6 1-1,-1 2-12,-9 0-6,-10 0-6,-7 0-1,-1 0 0,-3 0 0,0 0-3,0 0-11,-4 5-3,-13 9 10,-8 7 7,-7 6 1,-1 3-1,-1 0-6,1 1-1,6-3-16,1-6 3,6-4 9,6-5 1,6-6-3,3-5 9,5-2 4,0 0 0,0 0 6,0 0 8,9-12 2,2-1-11,1-2-4,-1 3 10,-1 4 7,-1 2-1,0 5 0,4 1-3,1 0-1,2 9-7,2 7 1,0 1 3,-1 1-4,-2-2-3,3-2-3,-2-3-2,5-6-22,6-5-67,3 0-36,3-13-176,1-7-389</inkml:trace>
  <inkml:trace contextRef="#ctx0" brushRef="#br0" timeOffset="119964.2346">2827 8896 1224,'0'0'72,"0"0"-30,0 0 80,0 0-42,70-15-48,-53 15-30,1 0-2,-1 0-57,2 0-53,0 1-126,-4 2-264</inkml:trace>
  <inkml:trace contextRef="#ctx0" brushRef="#br0" timeOffset="120121.2269">2875 9057 1100,'0'0'195,"0"0"-159,0 0 101,0 0-68,0 0-58,0 0-11,54 9-148,-17-9-244</inkml:trace>
  <inkml:trace contextRef="#ctx0" brushRef="#br0" timeOffset="120554.5508">3801 8966 789,'0'0'164,"0"0"-107,0 0 101,0 0 7,0 0-24,0 0-40,-5-18-55,5 43-29,0 13-6,3 10 35,1 2-14,1-1-23,-1-3-8,-3-3-2,-1-7-14,0-5-32,0-7-59,0-6-92,-4-7-102,-9-7-218</inkml:trace>
  <inkml:trace contextRef="#ctx0" brushRef="#br0" timeOffset="121417.5508">3444 9178 974,'0'0'60,"0"0"-28,0 0 113,82-7-62,-37 7-15,7 1-26,12 3-34,3-2-3,2 1-5,2-1-9,-4-1-24,-2-1-27,-3 0-12,-7 0 17,-8-3 25,-9-2 17,-12 1 13,-12 0 8,-7 2 23,-7-2 15,0 0-3,-15 1-18,-10-1-19,-8 2-1,-4 2-9,3 2 4,2 13-3,7 4 1,6 4 2,6 3 0,11-2-1,2-3-3,4-4-19,14-8-9,6-6-2,3-3 19,1-6 15,0-11 4,-2-4 7,-4-2 19,-3 1-5,-8 3 19,-6 8 3,-3 4-10,-2 5-4,0 2 4,0 0-20,0 1-17,0 13-9,0 5 5,0 5 3,0 0-7,8-4-2,4-4-40,0-5-19,-1-8 17,0-3-14,-2 0 61,5-12 5,-4-6 22,1 0 2,2-1 22,-2 3-2,-1 3-9,-1 4-1,-5 5-3,-2 4-11,-1 0-13,1 6-4,1 9-6,1 2 1,-2 0-7,3-2-9,-1-5-14,3-3 2,0-4-26,0-3 29,0 0 27,2-4 2,2-10 7,2-3 9,-1-1 4,1 1 5,-1 3 10,-3 5 2,-4 5 6,1 4-3,-1 0-20,2 9-20,2 8 2,-2 1 1,4 2-4,-3-4-1,2-1-7,2-5-25,2-4-49,4-6-27,0 0-67,-3-1-73,-3-12-237</inkml:trace>
  <inkml:trace contextRef="#ctx0" brushRef="#br0" timeOffset="121612.0082">4632 9004 927,'0'0'294,"0"0"-236,0 0 61,0 0-36,72-16-36,-51 16-47,-3 0-3,0 0-104,-4 2-90,0-1-286</inkml:trace>
  <inkml:trace contextRef="#ctx0" brushRef="#br0" timeOffset="121800.8928">5001 8860 1061,'0'0'258,"0"0"-209,0 0 64,0 0-30,0 0 11,11 71-47,-11-42-37,0-1-10,0-1-26,0-2-86,0-6-213,0-7-551</inkml:trace>
  <inkml:trace contextRef="#ctx0" brushRef="#br0" timeOffset="122520.363">5527 8954 586,'0'0'135,"0"0"-13,-65-63 29,40 51-16,-2 6-3,-1 6-45,-3 6-50,-6 23-2,-4 20 6,-2 23 6,7 21 15,8 12-19,10 6 2,12-1-11,5-8-5,1-11-16,2-10-4,10-17 6,9-10-10,6-12-5,3-9-18,3-11-28,1-8-53,1-9-120,-3-5-116,-3-5-510</inkml:trace>
  <inkml:trace contextRef="#ctx0" brushRef="#br0" timeOffset="124838.3843">1073 9144 718,'0'0'75,"0"0"-12,0 0 72,0 0-14,0 0-18,0 0-36,77-15-24,-59 14-13,0 1-19,-2 0-11,0 0-3,-2 0-53,-3 0-67,-2 2-98,-6 6-145,-3-1-159</inkml:trace>
  <inkml:trace contextRef="#ctx0" brushRef="#br0" timeOffset="124985.5584">1143 9240 716,'0'0'242,"0"0"-219,0 0 68,0 0 28,0 0-45,0 0-51,41 0-23,-23 1-18,-2 3-132,-2-2-150,-10-2-346</inkml:trace>
  <inkml:trace contextRef="#ctx0" brushRef="#br0" timeOffset="125564.3944">670 8989 662,'0'0'341,"0"0"-325,0 0 19,0 0 6,-78-23-6,51 39-11,9 10 6,2 10-14,8 6 4,8 4 8,0-2-5,7-4 4,10-7-12,-1-8 4,4-10-5,7-8-6,7-7 1,3-2 0,-1-16-3,-1-5-1,-8-6-5,-10-3-5,-6-2-19,-11-4 2,0-2 8,-10 0-8,-12-2 17,-4 1 2,-6 1 3,-2 3 4,2 7 13,5 8 0,6 9 8,10 8 7,2 5-1,2 3-9,3 25-12,-1 16-4,5 21 34,0 14 11,7 7-14,14 4 3,4-2-18,2-8-9,1-6-12,-1-9-1,0-5-28,-4-6-59,1-7-83,-5-10-159,-5-13-388</inkml:trace>
  <inkml:trace contextRef="#ctx0" brushRef="#br0" timeOffset="131195.2689">6081 8864 1147,'0'0'56,"0"0"44,0 0-8,0 0-17,-68 48 5,29-8-25,-1 2-38,3-1-10,8-7-4,6-5-3,7-7-9,7-4-38,2-5-48,7-6-29,0-3-76,0-4-85,0 0-148</inkml:trace>
  <inkml:trace contextRef="#ctx0" brushRef="#br0" timeOffset="131410.9239">5792 8917 738,'0'0'168,"0"0"-55,0 0 64,0 0-46,0 0-44,0 0-33,39 15 8,-18 11-9,-1 4-18,-2 1-14,0-2-13,-2-4-8,0-3-1,-2-3-24,1-3-50,2-3-80,1-5-58,4-4-99,-3-4-229</inkml:trace>
  <inkml:trace contextRef="#ctx0" brushRef="#br0" timeOffset="131734.2485">6152 9061 305,'0'0'613,"0"0"-523,0 0 76,0 0-40,0 0-48,0 0-12,4 42-9,-1-18-35,-3 2-13,0-3 0,0 0-9,0-3 0,0-3-3,0-2-8,0-4-5,0-2 3,0-4-4,0-3 10,0-1 5,0-1 4,0 0-2,0 0 13,0 0 1,6 0 1,5 0-5,3 0-9,7 0-1,0 0-1,3 0-51,2 0-58,-1-3-110,0-6-169</inkml:trace>
  <inkml:trace contextRef="#ctx0" brushRef="#br0" timeOffset="131976.4541">6430 9026 1230,'0'0'45,"0"0"-9,0 0 54,0 0 9,0 0-36,72-6-48,-53 6-10,-4 0-5,5 0-3,-1 0-63,4 0-63,1 0-89,4-4-191</inkml:trace>
  <inkml:trace contextRef="#ctx0" brushRef="#br0" timeOffset="132186.5935">7033 8889 1231,'0'0'64,"0"0"1,0 0 13,0 0-26,-31 61 13,4-26-42,-2 1-19,-1-1-3,7-5-1,3-6-41,6-6-88,5-6-41,3-7-146,4-5-234</inkml:trace>
  <inkml:trace contextRef="#ctx0" brushRef="#br0" timeOffset="132395.4044">6823 8922 616,'0'0'244,"0"0"-133,0 0 60,0 0-21,0 0-43,0 0-44,27-7-24,-10 34 38,3 2-28,-2 4-15,2-1-17,-3-2-13,0 1-4,-1-4-21,-2-3-65,-1-3-118,-1-5-114,0-1-246</inkml:trace>
  <inkml:trace contextRef="#ctx0" brushRef="#br0" timeOffset="132625.4901">7183 9207 715,'0'0'307,"0"0"-274,0 0 136,0 0-61,22-54-36,-39 48-35,-4 4-36,-2 2 1,1 0-2,3 8 3,8 8 4,4 6 10,7 3 8,0 2 6,7-3-15,10-2-4,2-6-10,6-4-2,0-4-13,4-2-89,-3-4-100,1-2-292</inkml:trace>
  <inkml:trace contextRef="#ctx0" brushRef="#br0" timeOffset="133089.3508">5726 9581 82,'0'0'966,"0"0"-903,0 0 23,70-5 52,-4 1-5,26 0-22,17-3-41,12-2-24,4 0-6,-6-2-2,-8 1-11,-4-3-5,-10 0-12,-10 1-7,-12 2-3,-12 1-17,-15 3-32,-15 3-18,-16 3-96,-15 0-179,-2 0-262</inkml:trace>
  <inkml:trace contextRef="#ctx0" brushRef="#br0" timeOffset="133736.8875">6480 9782 1199,'0'0'111,"0"0"-65,-25 60 75,15-30-70,1 1-13,5-1-11,-1-1-25,1-3-2,2-4-18,2-8-45,0-5-19,0-9-30,0 0-40,1-13 98,6-12 0,3-8 52,-2-7 2,0-4 30,1-1 5,0 2 14,0 8 24,3 7 2,-1 5-13,4 7-7,0 7 8,0 5-19,1 4-30,-2 6-2,-3 13-10,-8 6 0,-3 1-2,-5 3-13,-14-4-25,-4-2 7,-2-5-14,1-5 22,6-2 20,4-3 3,9 0 2,3 1 23,2 1 13,0 1 12,9 2-7,5 1 0,2-1-15,4 1-18,-2-1-1,8-3-9,3-4-3,3-5-38,6-1-70,3 0-94,0-9-163,0-9-345</inkml:trace>
  <inkml:trace contextRef="#ctx0" brushRef="#br0" timeOffset="134066.1527">7412 8879 1117,'0'0'170,"92"63"-137,-35 4 99,-1 18-3,-7 10-31,-11 1-18,-15 6-25,-15-1-34,-8-8-10,-14-2-8,-14-10-3,-6-8-42,-3-6-43,0-9-56,-1-13-252</inkml:trace>
  <inkml:trace contextRef="#ctx0" brushRef="#br0" timeOffset="134593.4009">7901 9711 415,'0'0'247,"0"0"-167,0 0 114,0 0-32,0 0-14,0 0-38,-4-30-40,4 28-3,14 2-8,8-3-20,6 2-8,6 1-9,4 0-9,-1 0-11,-7 0-2,-3 0-20,-8 0-65,-9 4-98,-5 4-122,-5-2-225</inkml:trace>
  <inkml:trace contextRef="#ctx0" brushRef="#br0" timeOffset="134751.4464">7984 9788 1064,'0'0'110,"0"0"13,0 0 3,0 0-30,0 0-30,0 0-54,86 2-12,-52-2-38,-4 4-96,-3-1-67,-4-3-205</inkml:trace>
  <inkml:trace contextRef="#ctx0" brushRef="#br0" timeOffset="135335.8568">9001 9328 1294,'0'0'90,"0"0"-48,0 0 13,28 56 32,-13-15-6,-5 6-36,-6 4-26,-4 0-16,0-3 2,0-4-5,-4-6-20,-3-7-30,2-6-56,2-6-85,-1-8-116,-1-4-195</inkml:trace>
  <inkml:trace contextRef="#ctx0" brushRef="#br0" timeOffset="136143.3879">8809 9585 695,'0'0'495,"66"-48"-448,-14 30 43,8 5-3,6 4-38,-2 5-27,0 4-22,-5 0-32,-4 0-22,-5 0-14,-7 0-13,-4-2 0,-8-4 41,-8-1 40,-9-3 10,-8 1 43,-6 2 21,-1 2-17,-17 3-24,-6 2-23,-3 7-6,-2 13-2,4 11-2,6 3-1,6 1-1,4-5-1,7-6-2,2-8-21,0-8-11,4-2 9,5-6 8,2-3-2,1-12 8,3-6 13,0-3 1,0-2 12,1 3 27,0 3 8,-3 7-1,-5 5-2,-2 6-8,-3 2-15,0 4-14,-1 14 0,-1 4-6,2 3 3,-2-4-4,2-2-9,0-3-12,1-7-20,-1-5 6,3-4 19,1 0 13,2-11 3,3-7 6,2-6-1,1 0 12,-1-1 17,-1 7 9,-1 4 14,-1 7-1,-3 7-26,2 0-15,0 9-12,-1 10 2,1 2-2,-4 2-2,-2-2-1,1-5-8,0-3-16,-2-5-12,0-3-16,-2-4 14,1-1 21,-1-2 13,8-12 4,-2-6 3,1-4-1,1-1 6,0 0 18,-2 2 16,1 9 12,-3 2-6,0 9-11,3 3-15,2 0-11,3 6-9,3 6 1,-2 3 0,-3 0-3,1 1-1,-1-1-21,-2-3-42,2-3-89,1-7-117,-3-2-341</inkml:trace>
  <inkml:trace contextRef="#ctx0" brushRef="#br0" timeOffset="136332.7732">9970 9269 1344,'0'0'105,"0"0"-74,0 0 66,69-31-62,-54 31-28,0 0-7,2 9-85,-1 2-79,1-3-148,0-3-441</inkml:trace>
  <inkml:trace contextRef="#ctx0" brushRef="#br0" timeOffset="136527.4476">10360 9074 443,'0'0'900,"0"0"-866,0 0 91,0 0-37,0 0-53,0 0-8,18 57-8,-13-18-16,3 0-3,2-1-34,5-2-127,2-8-144,1-8-429</inkml:trace>
  <inkml:trace contextRef="#ctx0" brushRef="#br0" timeOffset="136775.0638">10642 9062 1206,'0'0'114,"0"0"-7,0 0-5,0 0-56,-46 83 25,26-5-16,4 20-28,5 16 15,6 7-2,2-1-16,3-8 17,3-16-25,15-12-9,9-14-7,7-12-13,8-10-27,3-14-58,1-12-78,-7-18-313</inkml:trace>
  <inkml:trace contextRef="#ctx0" brushRef="#br0" timeOffset="138903.4179">11159 8932 971,'0'0'32,"0"0"-15,0 0 59,0 0-37,0 0-12,0 0 9,3 60-29,-13-28-4,-2 0-1,-1-4-2,3-2-10,4-6-16,4-6 10,2-5 11,2-5 5,11-3 2,8-1 11,0 0 1,3-1-7,0-7-6,0 0-1,-2-2-48,-2-1-42,-3 1-52,-6-2-8,-3 0-17,-6-2 83,-2-1 84,0 2 54,-4 0 72,-6 1 12,0 4-6,3 1-4,3 5 10,2 2-40,0 0-39,-1 16-29,-3 10 8,1 6 1,-1 3-19,-1-1-16,0 2-4,4-4-11,1-4-72,2-2-47,0-5-121,0-5-148,0-4-120</inkml:trace>
  <inkml:trace contextRef="#ctx0" brushRef="#br0" timeOffset="139286.9156">10895 9444 94,'0'0'534,"0"0"-511,0 0 67,0 0 53,0 0-10,0 0 3,27 7-12,5-7-15,13 0 9,12 0-30,11-4-28,8-5-20,-1-4-18,-5 1-7,-11 2-2,-11 4-9,-14 0 0,-11 3-4,-10 1-14,-6 1-17,-4 0-24,-3 1-47,0 0-84,0 0-76,-4 0-116,-6 0-146</inkml:trace>
  <inkml:trace contextRef="#ctx0" brushRef="#br0" timeOffset="140259.4758">11024 9638 519,'0'0'400,"0"0"-346,21-60 99,-8 42-20,2 5-38,0 5-17,1 4-40,0 4-22,0 2-1,0 13-6,-2 7-3,-5-1-5,-7 5-1,-2-1-19,0-1-32,-9-3-31,-5-4-29,0-3-52,1-4 22,1-2-11,5-4 34,5-4 83,2 0 35,0 0 88,0-7 4,9-2 11,3 0-2,-1 2 0,4 2-2,0 4-34,2 1-13,0 2-11,1 13-2,-4 2-7,-3 3-9,-3 2-11,-5 0-8,-3 0-2,0-1-2,-7-4-6,-6-4-15,-4-2-19,-3-4-23,-2-5-26,3-2-56,2 0-17,3-11-50,4-7-57</inkml:trace>
  <inkml:trace contextRef="#ctx0" brushRef="#br0" timeOffset="140598.3515">11643 8966 1004,'0'0'160,"0"0"-156,82 91 109,-41-24 36,-4 9 0,-6 4-58,-8-1-39,-11 0-26,-6-5-4,-6-5-7,0-7-9,-2-7-6,-12-9-2,-4-8-26,-2-5-16,0-9-29,-2-10-89,0-6-103,6-8-185</inkml:trace>
  <inkml:trace contextRef="#ctx0" brushRef="#br0" timeOffset="140998.2125">12332 9438 575,'0'0'313,"0"0"-223,0 0 86,0 0-33,0 0-44,0 0 2,0-15-42,3 12-28,6 0 1,5 2-12,1 0-4,1-1-10,1-1-5,-3 2-1,-4-1-16,-1-2-31,-2 2-64,-4 0-37,1-1-95,-4 1-100,0 0-192</inkml:trace>
  <inkml:trace contextRef="#ctx0" brushRef="#br0" timeOffset="141168.6732">12285 9529 742,'0'0'344,"0"0"-269,0 0 35,0 0-44,0 0-44,0 0-22,75-9-106,-60 9-255,-3-4-477</inkml:trace>
  <inkml:trace contextRef="#ctx0" brushRef="#br0" timeOffset="145080.8458">12883 9168 1069,'0'0'141,"0"0"-109,0 0 41,0 0-22,0 0 0,0 0-30,0 0-18,-7 46 2,-7-15-3,3-3-1,1-5 0,5-3-1,5-5-12,0-5-1,6-2 13,11-1 0,7 0 5,6-1 16,4 1 24,-1 2 4,-5 0-7,-4 2-14,-8 1-9,-5-1-7,-5 1-6,-5 1-2,-1-1-4,0-1 3,-12 1-3,-3-3-5,-4 0-4,-1-5-9,-4-2-9,1-2-17,1 0-32,2-11-23,4-5-60,7-6-62,2-3-171</inkml:trace>
  <inkml:trace contextRef="#ctx0" brushRef="#br0" timeOffset="145331.6854">12874 9172 601,'0'0'186,"0"0"4,0 0-24,0 0-21,6-54-47,4 43-35,2 2-28,7 0-12,5 0-22,6 3-1,4 3-14,2 1-49,-4 2-42,-3 2-122,-6 7-176,-2 2-230</inkml:trace>
  <inkml:trace contextRef="#ctx0" brushRef="#br0" timeOffset="145840.4273">13293 9249 62,'0'0'771,"0"0"-731,0 0 53,0 0 42,-7-58-6,7 45-39,0 2-54,11 1 2,5 2 9,4 3 1,1 3-6,2 2-14,-2 2-8,-4 12-13,-2 3-2,-4 4-5,-7 2 0,-4 3-18,-2 2-37,-14 0-10,-5-4-5,-1-2 5,-1-4-14,3-7 1,7-4 31,6-5 33,6-2 14,1 0 45,0-7 46,11-4-31,6 0 7,8 4 5,4 5-7,3 2-6,-2 3-12,-3 13-2,-4 3-19,-8 6-13,-8 0-5,-7 3-4,0 0-4,-10-3-5,-9-2-22,-2-5-25,-1-8-22,3-9-38,1-1 0,6-16-40,4-11-24,5-7-142,3-5-144</inkml:trace>
  <inkml:trace contextRef="#ctx0" brushRef="#br0" timeOffset="146184.2993">13719 8964 535,'0'0'424,"0"0"-391,0 0 33,0 0 42,0 0-15,0 0-60,-14-7-29,8 34 0,3 2 10,3-3 3,2-5-14,9-5 3,3-6-4,4-6 10,2-4 6,-1 0 2,-1-4 2,-6-10 2,-2-4 6,-5-1 4,-5-3-7,0-1-10,-2 3-13,-12 3-4,0 4-9,-3 8-23,3 5-47,0 0-38,1 16-148,-1 2-180</inkml:trace>
  <inkml:trace contextRef="#ctx0" brushRef="#br0" timeOffset="148953.3689">14456 9305 741,'0'0'128,"0"0"-128,0 0 19,0 0 13,0 0 5,0 0 14,51 61-29,-47-54-17,-2-4-1,-1 0 3,2-3 3,2 0 25,7-3 47,7-10-14,7-4-20,2-2-6,-1 0-6,0 0 0,-5-1-5,-1 0-12,0 0-12,-4-2-7,-1 0-47,-6 5-55,-6 4-153,-4 3-265</inkml:trace>
  <inkml:trace contextRef="#ctx0" brushRef="#br0" timeOffset="150296.7873">15553 9209 1025,'0'0'159,"0"0"-157,0 0 21,0 0 78,0 0-30,0 0-5,29 65-45,-26-48-18,-2 1-3,-1-2-51,0-2-71,0-3-172,3-7-374</inkml:trace>
  <inkml:trace contextRef="#ctx0" brushRef="#br0" timeOffset="150473.2854">15753 9240 1215,'0'0'96,"0"0"-96,0 0 21,0 0 15,0 0-13,0 0-23,16 34-12,-16-15-108,0-4-156,0-5-328</inkml:trace>
  <inkml:trace contextRef="#ctx0" brushRef="#br0" timeOffset="150672.2064">15761 9000 1081,'0'0'61,"0"0"-58,0 0 46,0 0-9,0 0-40,0 0-28,-14 13-106,7 3-122,1-1-240</inkml:trace>
  <inkml:trace contextRef="#ctx0" brushRef="#br0" timeOffset="150882.3128">15461 9107 987,'0'0'39,"0"0"21,-24 71 59,17-42-58,0-1-25,0-1-36,3 0-33,4-5-129,0-8-137,14-5-390</inkml:trace>
  <inkml:trace contextRef="#ctx0" brushRef="#br0" timeOffset="151576.5794">15464 8982 781,'0'0'189,"0"0"-107,0 0 74,0 0-36,0 0-25,0 0-17,7-32-53,-7 32-23,0 0-2,0 5-12,-2 7-37,1 3-48,1 1-103,0-3-208</inkml:trace>
  <inkml:trace contextRef="#ctx0" brushRef="#br0" timeOffset="151962.6947">15976 8929 828,'0'0'380,"0"0"-358,0 0 7,36 53 77,-27-16-7,-4 4-32,-5 2-43,0-1-21,-13 2-3,-7-2-24,-2-4-87,-2-3-66,1-10-192,0-8-484</inkml:trace>
  <inkml:trace contextRef="#ctx0" brushRef="#br0" timeOffset="156276.5247">1923 10585 1143,'0'0'125,"0"0"-113,0 0 54,0 0 5,0 0 6,18 76-23,-18-42-35,0 1-15,-8 1-4,-8-4-46,0-5-90,2-10-110,5-11-281</inkml:trace>
  <inkml:trace contextRef="#ctx0" brushRef="#br0" timeOffset="156501.5594">1854 10431 1133,'0'0'126,"29"-80"-88,-13 49 63,1 9 3,-3 7-42,3 8-37,-2 5-25,4 2-4,3 4-21,5 14-63,-2 8-28,-4 6-115,-7 2-118,-8 3-214</inkml:trace>
  <inkml:trace contextRef="#ctx0" brushRef="#br0" timeOffset="156844.3231">1726 10913 275,'0'0'101,"0"0"8,0 0 5,0 0-5,0 0-9,0 0-12,2 12-9,4-8 22,1 1 23,7 2-42,4 0-24,5 1 1,7-2-7,6 0 3,7-5-30,1-1-17,1 0-8,-2 0-106,-9 0-116,-4-5-366</inkml:trace>
  <inkml:trace contextRef="#ctx0" brushRef="#br0" timeOffset="157961.6565">2663 10827 513,'0'0'204,"0"0"-111,0 0 50,0 0-17,0 0-12,0 0-22,0 0-39,7 0-18,5 0 7,3 0 0,6 0-8,-1 0-13,-2 0-12,2 0-9,-1 0 0,4-2-36,-2-1-47,-1 0-55,-2-1-190,-4 2-372</inkml:trace>
  <inkml:trace contextRef="#ctx0" brushRef="#br0" timeOffset="158203.3626">2656 10978 997,'0'0'236,"0"0"-226,0 0 28,0 0 54,0 0-34,0 0-16,30-5-42,-8 1-10,1 1-37,0 2-41,-4 1-135,-3 0-146,-8-1-264</inkml:trace>
  <inkml:trace contextRef="#ctx0" brushRef="#br0" timeOffset="158741.1839">1139 10401 1168,'0'0'6,"0"0"-6,0 0 68,24 89 36,-17-29-13,-4 8-43,-3 3-26,0 0-15,4-3-6,1-6-2,3-7-31,2-9-55,4-6-58,4-14-118,2-11-270</inkml:trace>
  <inkml:trace contextRef="#ctx0" brushRef="#br0" timeOffset="159251.9928">2474 10561 656,'0'0'386,"0"0"-331,0 0 45,0 0 4,0 0-10,-29 89 21,27-27-48,0 8-17,-1 5-8,-4 0-11,0-1-15,-4-7-10,4-9-6,2-14 0,4-10-16,1-9-34,0-6-52,10-11-135,7-8-199</inkml:trace>
  <inkml:trace contextRef="#ctx0" brushRef="#br0" timeOffset="160850.3151">3833 10350 869,'0'0'193,"0"0"-95,0 0 24,0 0-19,0 0 3,0 0-42,22-15-46,-5 52-4,1 8 17,-5 5-6,-2-2-14,-4-6-3,-1-9-2,-2-6-2,0-9-1,-2-9-2,1-4 0,-1-4 2,0-1 0,7 0 7,3-13 14,4-7-9,2-7 1,0-8-6,-4-5 7,-1-4-6,-1-2-3,-3 4-6,-2 7 1,-3 11-3,-4 8-5,0 9-12,0 6-18,0 1-29,-4 18-110,-10 12-87,-6 14-100,1 1-420</inkml:trace>
  <inkml:trace contextRef="#ctx0" brushRef="#br0" timeOffset="161121.6053">3571 10892 1259,'0'0'141,"0"0"-121,0 0 86,76-45-17,-29 38-21,13 3-32,6 3-19,6 1-8,-3 0-9,-6 0-1,-11 0-19,-13 1-33,-9 7-67,-6-2-116,-12-1-178</inkml:trace>
  <inkml:trace contextRef="#ctx0" brushRef="#br0" timeOffset="161668.6407">3599 11095 1074,'0'0'86,"0"0"-27,0 0 58,65-8-28,-30 3 5,7-2-48,0 1-21,2 0-5,-4 1 4,-6 1-6,-4 1-12,-8-1-3,-8 4-1,-9-1-2,-3 1-3,-2 0-7,0 0-11,-5 0-2,-10 7 6,-6 7 8,-4 4 4,2 4-6,-2 0 3,-2 5 5,-3 1 2,3 1-1,0-2 2,5-6-2,4-4-2,8-7 2,5-6 2,5-4 5,0 0 3,0 0 25,9-7-5,7-3 0,2 3-1,1 2-4,1 3-8,-2 2-8,-3 0-6,2 10 0,-3 2-1,-3 1-6,0-2-17,-1 0-34,-2-3-77,-3-3-108,-3-2-175</inkml:trace>
  <inkml:trace contextRef="#ctx0" brushRef="#br0" timeOffset="161939.9691">3505 10996 1342,'0'0'61,"0"0"-46,0 57 102,-3-10-14,-1 9-33,-5 4-45,3-3-14,-2-4-8,4-9-3,1-7-2,3-11-22,0-7-39,13-6-50,9-12-99,8-1-138,4-9-286</inkml:trace>
  <inkml:trace contextRef="#ctx0" brushRef="#br0" timeOffset="162171.9509">4181 11066 1153,'0'0'180,"0"0"-145,0 0 94,52 58-39,-45-24 12,-7 4-56,0 2-34,-9-2-8,-5-6-4,-1-6-2,-1-8-44,2-8-76,-2-7-177,1-3-236</inkml:trace>
  <inkml:trace contextRef="#ctx0" brushRef="#br0" timeOffset="162519.3283">3468 10243 594,'0'0'510,"0"0"-424,0 0 87,0 0-50,0 0-37,0 0-37,-2 57 12,2-10-18,0 2-24,0-2-13,-9-3-4,2-4-2,4-5-29,2-2-39,1-4-79,2-7-123,18-11-245</inkml:trace>
  <inkml:trace contextRef="#ctx0" brushRef="#br0" timeOffset="162778.6291">4369 10109 1224,'0'0'144,"0"0"-110,0 0 68,0 0-5,35 92-2,-35-34-32,0 6-35,-4 0-14,-6-3-10,2-6-4,5-8-33,3-9-44,7-6-119,15-8-248</inkml:trace>
  <inkml:trace contextRef="#ctx0" brushRef="#br0" timeOffset="163266.4899">4982 10915 922,'0'0'184,"0"0"-103,0 0 67,0 0-28,0 0-11,0 0-41,48-23-38,-36 21-4,-1 0-14,4 1-9,4-4-3,10 0-29,10-4-96,4 0-225,-4 1-388</inkml:trace>
  <inkml:trace contextRef="#ctx0" brushRef="#br0" timeOffset="163476.307">5023 11029 28,'0'0'1347,"0"0"-1296,0 0 32,0 0 21,0 0-48,0 0-30,25 0-26,3 0-19,10 0-54,5 0-129,5 0-242</inkml:trace>
  <inkml:trace contextRef="#ctx0" brushRef="#br0" timeOffset="164741.3063">6199 10503 468,'0'0'86,"0"0"4,0 0 45,0 0-41,0 0-15,0 0-24,0-17-36,0 17-12,-6-1-1,1 0-6,-1-2 0,-2-1 0,0 0 3,1-3-2,2-2 0,5-2 8,0-1 8,0-2 15,2 3 12,7 1 2,1 3 9,3 7-13,5 0-16,1 14-5,1 12 6,-4 5-3,-7 6-12,-6 0-7,-3 0-3,-7-1-2,-14 0-16,-3-4-25,-4-4-16,-2-6-36,1-7 26,-1-8 17,5-7 38,2 0 12,7-17 12,4-3 38,4-2 27,5 1-1,3 3-25,0 5 3,0 7-10,0 3-3,12 3-20,6 0-10,7 6-9,4 9 6,1 5 1,0 1-9,-4 1 1,1-1-1,-2-5-1,-3-3-6,4-4-30,0-5-21,3-4-16,6 0-59,1-7-47,-2-10-41,-2-1-1,-6-4 115,-3-2 39,-4-1 68,-5-3 49,-5-1 53,-4 2 47,-1 2-15,-4 2 14,0 9-10,0 5-2,0 7-58,-6 2-29,1 12-40,-3 14-9,1 8 18,4 2-14,3-1-4,0-7 0,2-2-2,8-8-13,3-7-14,3-7-4,2-4 15,5-4 12,-1-13-5,-1-6 11,-3-2 0,-6 0 3,-3 1 7,-4 4 7,-4 3 11,-1 4 14,0 3 10,-8 6 1,-1 4-11,2 0-17,2 12-3,0 14-9,1 7 3,-1 5 2,5-3-17,0 1-1,0-7-15,0-2-48,7-7-107,2-6-98,5-8-269</inkml:trace>
  <inkml:trace contextRef="#ctx0" brushRef="#br0" timeOffset="165072.159">6926 10555 1076,'0'0'106,"0"0"-30,0 0 12,0 0-49,0 0-4,0 0-1,-24 92-24,24-52-7,6-5-2,9-7 1,4-8-2,3-6 0,-1-7 4,2-7 1,1 0 6,-2-16 6,-2-6 6,-5-4-3,-3-4 5,-10-3-10,-2 0-3,-7 3-9,-14 7-3,-8 7-14,-5 7-11,0 9-23,-1 4-38,4 14-21,1 8-58,5 4-56,1 0-73,-2 0-46</inkml:trace>
  <inkml:trace contextRef="#ctx0" brushRef="#br0" timeOffset="165500.0253">5856 11075 888,'0'0'115,"0"0"-25,0 0 68,0 0-14,96 10-3,-33-6-47,19 1-26,9-1-8,12 0-7,4-2-10,2-1-10,2-1-15,-8 0 14,-5 0-2,-5-10-15,-13 0-6,-12 3-2,-20-2-7,-17 5-6,-19 1-19,-10 3-27,-2 0-7,0 0-9,-6 0 13,-4 0-6,-5 0-43,1 0-58,0 0-7,-5 1-43,-3 5-131,-1-2-240</inkml:trace>
  <inkml:trace contextRef="#ctx0" brushRef="#br0" timeOffset="166798.1417">6111 11491 589,'0'0'126,"0"0"-8,0 0 7,0 0-26,4-63 6,-4 53-16,0 2-43,0 3-17,0 3-12,-1 0-8,-5 2-5,-1 0-4,-1 2-2,-2 7-11,3 4 8,1 0 2,5 0 2,1-2-2,0-1 1,5-3 2,7 0 0,6-2 2,3 1 10,6-2 8,0 1 18,-2 1 5,-4 3 6,-1 0-5,-6 3-15,-3 1-5,-6 3 0,-3 1-14,-2 1-5,-2-2-1,-12 0 1,-4-2-5,0-3-7,-3-4-24,1-4-30,1-3-58,-1 0-51,2-10-110,5-10-271</inkml:trace>
  <inkml:trace contextRef="#ctx0" brushRef="#br0" timeOffset="167223.2404">6147 11384 917,'0'0'123,"0"0"-74,82-43 77,-48 33-32,0 4-13,1 3-21,-6 3-39,-6 0-8,-1 0 2,-6 7-8,1 2-4,-3 3-3,-3 3 1,0 1-1,-6 6-5,-5 0 1,0 4 2,0 0-2,0 0 4,0-5 0,0-3-1,8-4 1,4-7 2,6-2-1,-1-5 6,1 0 7,-2 0 2,-3-10 5,-1-3 3,-3-3-5,-3-4 0,-1-3-5,-5-1-6,0-1 2,-2-2-8,-12 4 0,0 2-2,-2 6-1,1 6-20,-2 4-30,2 4-78,-4 1-120,5 0-174</inkml:trace>
  <inkml:trace contextRef="#ctx0" brushRef="#br0" timeOffset="167986.3284">7549 11001 314,'0'0'160,"0"0"-41,0 0 56,0 0-22,0 0-28,0 0-3,0 0-25,0 0-25,0 0-10,0 0-17,2 0-7,8 1-7,5-1-5,6 0-5,4 0-11,0 0-3,0 0-1,-3 0-3,-5-2-3,0 0-2,-4 1-34,0 0-77,-2 1-64,-3 0-153,-4 0-196</inkml:trace>
  <inkml:trace contextRef="#ctx0" brushRef="#br0" timeOffset="168215.0764">7607 11085 1039,'0'0'115,"0"0"-114,0 0 71,0 0 7,85-17-5,-53 17-48,2 0-26,2 0-31,-2 0-45,-1 0-124,-4 0-180</inkml:trace>
  <inkml:trace contextRef="#ctx0" brushRef="#br0" timeOffset="179677.3584">8922 10605 1118,'0'0'27,"0"0"-3,0 0 50,0 0-30,0 0 4,0 0-2,-21 76-19,-2-32-17,-2-1-7,-2-8-1,3-5 1,0-6-3,3-6-5,5-4-4,3-6 4,4-2 5,5-5 2,4-1 1,0 0-1,0 0-2,17 0 10,6 0-1,10 0-2,9 0 5,4 0-12,2 0 0,0-4-57,-7-1-60,-7 1-115,-8-1-173</inkml:trace>
  <inkml:trace contextRef="#ctx0" brushRef="#br0" timeOffset="179874.203">9001 10821 1296,'0'0'44,"0"0"56,0 0-5,0 0-40,0 0-23,0 75 15,0-26-20,-6-1-19,-2-2-8,0-5 0,2-9-34,1-5-50,2-7-104,0-10-119,3-8-306</inkml:trace>
  <inkml:trace contextRef="#ctx0" brushRef="#br0" timeOffset="180053.6672">9165 10894 1098,'0'0'187,"0"0"-180,0 0 54,0 0-8,0 0-18,0 0-35,18-19-26,-12 19-96,4 7-142,1-1-206</inkml:trace>
  <inkml:trace contextRef="#ctx0" brushRef="#br0" timeOffset="180532.077">9415 10770 706,'0'0'116,"0"0"-45,7-71 31,2 49 24,0 4 3,0 6-64,2 3-43,1 4-7,2 4-1,4 1 2,0 3 3,1 14-8,-6 7-7,-9 6-2,-4 8 1,-13 3-6,-14 5 1,-4 0-4,2-1-1,5-7 1,10-7 4,7-9-6,7-7-6,0-8 4,4-7 3,12 0 7,4-4 9,2-9-3,-3-2 5,-4 0 4,-6-2 5,-2 1-8,-7-2-3,0-2-5,-9 0 0,-10 0-4,-8 0-2,-1 2-3,-1 4-9,2 4 2,2 3-16,5 1-6,5 3-48,10 1-76,5 1-56,3-2-274</inkml:trace>
  <inkml:trace contextRef="#ctx0" brushRef="#br0" timeOffset="180780.4668">9914 10847 400,'0'0'660,"0"0"-640,0 0 37,0 0 35,0 0-75,0 0-17,31 0-85,-19 0-158,5 0-234</inkml:trace>
  <inkml:trace contextRef="#ctx0" brushRef="#br0" timeOffset="180984.2732">10308 10849 787,'0'0'184,"0"0"-178,0 0 50,0 0 51,0 0-48,0 0-59,6-3-94,-1 3-108,-1 0-228</inkml:trace>
  <inkml:trace contextRef="#ctx0" brushRef="#br0" timeOffset="182040.2412">11069 10746 200,'0'0'1003,"0"0"-962,0 0 61,-10 66 25,0-36-29,-1 0-25,-3 1-41,-2-2-24,2-2-5,0-5 0,4-7-3,5-6-12,2-7-15,3-2-7,0-7-10,1-15 36,10-7-4,2-9 6,2-4 6,0-6 3,3 0-1,2 0 12,1 7 8,3 7 6,-3 10 1,-1 8-3,-6 9-6,-1 7-3,0 6-8,3 20-5,-2 13 8,0 9 15,-6 3-6,-6-1-12,-2-4-2,0-2-2,0-6-3,0-7-2,0-8-8,0-6-23,-1-6-15,1-5-32,-1-2-73,1-4-50,-4 0-60,0-8-151</inkml:trace>
  <inkml:trace contextRef="#ctx0" brushRef="#br0" timeOffset="182222.4283">10893 10882 1211,'0'0'147,"0"0"-146,0 0 5,83-42-4,-38 37-2,7 1-7,2 4-283,-2 0-378</inkml:trace>
  <inkml:trace contextRef="#ctx0" brushRef="#br0" timeOffset="182564.6552">11600 10957 1403,'0'0'102,"0"0"-102,0 0 0,0 0 3,-21 61 38,-6-26-30,-9 3-11,-1 0-61,-1-2-12,5-1-72,9-8-169,12-10-249</inkml:trace>
  <inkml:trace contextRef="#ctx0" brushRef="#br0" timeOffset="182774.868">11647 11073 1250,'0'0'161,"0"0"-131,0 0 14,0 0 57,0 0-13,0 0-38,-11 38-32,-7-9-14,0 0-3,0-4-1,1 3-3,0-2-29,2-2-51,0-5-97,1-5-74,1-6-173</inkml:trace>
  <inkml:trace contextRef="#ctx0" brushRef="#br0" timeOffset="185790.6394">1689 12019 632,'0'0'831,"0"0"-814,2 61-9,1-4 44,-3 8-3,0 0 7,-7 0-38,-7-1-8,-2-6-10,3-10-5,4-11-35,6-13-63,3-13-68,2-11-123,17-12-27,8-18-95</inkml:trace>
  <inkml:trace contextRef="#ctx0" brushRef="#br0" timeOffset="186013.0549">1787 12174 174,'0'0'267,"-34"-92"-168,22 59 49,5 9 80,7 8-71,0 5-18,10 2-36,15 1-36,9 5-4,4 3 1,-4 4-9,-8 18-10,-10 9-34,-14 10-7,-2 4-4,-20 2 0,-17-3-2,-4-6-17,0-9-34,2-11-58,10-9-50,13-9-70,14-1-78</inkml:trace>
  <inkml:trace contextRef="#ctx0" brushRef="#br0" timeOffset="186263.3707">2165 12321 1208,'0'0'182,"0"0"-176,0 0 77,0 0-7,66-38-7,-48 36-60,2 2-9,3 0-61,0 0-81,-3 9-88,-8 0-203</inkml:trace>
  <inkml:trace contextRef="#ctx0" brushRef="#br0" timeOffset="186412.1344">2158 12428 961,'0'0'63,"0"0"9,0 0-20,0 0-52,77-25-128,-38 18-296</inkml:trace>
  <inkml:trace contextRef="#ctx0" brushRef="#br0" timeOffset="187423.9601">3353 12145 1081,'0'0'153,"0"0"-112,0 0 37,0 0-28,0 0 6,29 82 39,-17-37-54,-5 2-30,-3-4-6,-1-2-1,-1-6-4,0-9-8,1-8-23,-2-10-27,4-8-4,2 0 19,2-20 43,4-10 3,1-7 4,4-7 0,2-4 4,-1-3 8,1 1-5,-4 3-8,1 6-6,-6 9-9,0 11-47,1 10-109,2 10-194,4 1-172</inkml:trace>
  <inkml:trace contextRef="#ctx0" brushRef="#br0" timeOffset="187629.4723">3853 12189 1149,'0'0'243,"0"0"-232,0 0 63,42 64 4,-41-30 5,-1 4-37,0 0-29,-9-2-17,0-5-3,-2-7-41,4-6-48,1-7-87,0-7-71,0-4-78,1-6-77</inkml:trace>
  <inkml:trace contextRef="#ctx0" brushRef="#br0" timeOffset="187779.6484">3833 12299 555,'-4'-59'238,"3"-1"-89,1-2-8,0 8 2,7 9-18,7 13-62,0 14-30,-1 5-17,-1 13-16,-1 0-11,-2 24-47,-4 13-61,-5 13-100,-14 10-82,-16 4-180</inkml:trace>
  <inkml:trace contextRef="#ctx0" brushRef="#br0" timeOffset="187927.4566">3699 12488 670,'0'0'319,"0"0"-165,0 0-7,68 27-51,-23-27-34,1-10-52,-1-3-10,6-5-74,-3 0-93,-3-2-176,0-4-238</inkml:trace>
  <inkml:trace contextRef="#ctx0" brushRef="#br0" timeOffset="188610.6697">4340 12178 857,'0'0'263,"0"0"-220,0 0 114,0 0-46,0 0-55,0 0-19,-41 75-17,25-29-12,10-3 3,6-6-11,0-6-1,11-8-8,7-8-26,3-7 3,2-7 17,3-1-1,0-6 12,-1-11 1,-2-2 3,-3 0 2,-4 1 2,-7 5-3,-4 6 7,-5 5-3,0 2 9,0 0-1,0 5-12,-3 8 10,-1 3-4,4-1 2,0-3-9,0-1 0,8-6-4,5-1-6,0-3 10,5-1 0,-4 0 4,-3-2 0,-1-6-3,-3-2 4,-5 0-5,-2-2-12,0-3-7,-2-3-20,-8 0-11,-4 0 2,3 3 9,4 2 15,3 5 24,4 4 13,0-2 17,11-1-2,12-1-12,4 1 14,5-2 1,0 0 0,-4 1-4,-4 0-5,-6-1 2,-2 3-16,-6-1-3,-4-1-3,-4 3-2,-2 0-16,0 3-24,0 2-11,-10 0 18,-2 2 18,0 10 10,3 5 5,4 3 0,5 2 26,0 3 28,3-1 7,6 0-7,-2 1-4,-2-4-16,-5 2-11,0-3-17,-5-2-6,-6-5-1,-1-5-36,-2-4-48,6-4-92,5-5-101,3-14-139</inkml:trace>
  <inkml:trace contextRef="#ctx0" brushRef="#br0" timeOffset="189022.0962">4926 12238 508,'0'0'272,"81"-42"-251,-49 29 94,-7 10 37,-11 3 0,-10 15-25,-4 15-88,-6 12-19,-8 3-1,5-1 1,4-4 0,5-6 5,0-9-21,7-8-4,5-6 1,1-6-1,3-5 4,2 0 11,5-14-15,-1-6-3,-1-6-16,-5-4-12,-2-5 1,-5-5-4,-5-6 5,-4-6 3,0-1-6,0 9 32,0 12 12,-6 16 80,-4 16-46,1 5-21,0 28 21,7 17 16,2 14 10,0 11-21,0 2-4,-2 0-9,-10-4-23,-6-10-3,4-8-12,3-14-21,4-9-39,7-11-18,0-12-104,5-9-63,15 0-276</inkml:trace>
  <inkml:trace contextRef="#ctx0" brushRef="#br0" timeOffset="189703.2306">6107 12210 1016,'0'0'49,"0"0"-45,-78 12 6,55 12 30,3 2 46,11 3-26,9-3-38,2-4-15,20-6 3,11-9 16,7-7-2,2 0-8,1-14-8,-9-5-1,-9-3 4,-10-3-4,-9 1-1,-6-1-6,-7-2-2,-14 3-6,-6 3-10,-1 7-10,7 8 7,4 2 7,10 4 10,3 0 2,4 0 2,1-3 0,22-2 28,14-9 1,10-6-16,4-3-3,-3-3-2,-6 3 6,-10 3 6,-9 3 1,-14 3-5,-9-1-1,-2 1-12,-18 1 15,-10 6-18,1 5-2,-4 2 1,4 21 1,1 13 1,4 15 14,3 10 14,4 4-4,-1-2 3,3-5-9,3-11-12,3-6-7,5-11-15,4-9-47,0-9-88,2-7-132,3-3-209</inkml:trace>
  <inkml:trace contextRef="#ctx0" brushRef="#br0" timeOffset="189916.3526">5740 12274 1253,'0'0'43,"0"72"-17,11-30 60,0-4 14,3-1-21,5-7-75,3-4-4,3-8-59,12-11-58,1-7-92,8-2-154,2-18-463</inkml:trace>
  <inkml:trace contextRef="#ctx0" brushRef="#br0" timeOffset="190104.5567">6487 12025 1251,'0'0'161,"66"-21"-100,-38 22 39,0 30-11,-5 16-2,-5 8-23,-11 5-39,-7 1-17,-7-1-3,-15-6-5,-4-4-12,-3-9-31,2-8-26,1-10-39,4-11-173,4-10-260</inkml:trace>
  <inkml:trace contextRef="#ctx0" brushRef="#br0" timeOffset="190762.0794">7560 12214 1234,'0'0'146,"0"0"-120,0 66 83,0-32-12,0 0-16,1-1-39,0-5-33,0-5-9,1-5-2,-2-5-25,0-7-36,2-6-83,-2-1-57,0-17 35,0-9 10,0-10 144,0-7 14,1-8 96,6-7 50,4-6-26,0 1-26,5 4-5,-1 12-23,4 16-16,1 10-21,1 13-27,2 9-2,-1 2-8,-6 27-12,-7 13-41,-9 13-52,-20 9-42,-17 4-105,-6-3-130,0-7 86,9-7 272,8-10 32,12-7 271,9-7 65,5-7-65,9-5-82,11-5-56,7-3-46,-2-3-34,-1-1-23,0-3-27,-3 0-3,-3 0-36,0-4-74,-2-8-76,-2-6-106,2-7-151</inkml:trace>
  <inkml:trace contextRef="#ctx0" brushRef="#br0" timeOffset="191038.997">7977 12040 677,'0'0'33,"10"-82"-25,-10 52 91,0 4 91,-5 7-5,5 4-68,0 3-27,2 7-2,13 5-21,2 0-37,1 9-21,-3 12-5,-7 6-4,-8 5-1,0 5-2,-17-2-12,-3-2-15,4-9-5,7-10 4,9-11-2,4-3 22,22-14 8,10-7 3,7-2 0,-2 0-25,-6 5-144,-6 4-170,-6 5-402</inkml:trace>
  <inkml:trace contextRef="#ctx0" brushRef="#br0" timeOffset="191521.9652">8291 12238 1220,'0'0'225,"4"68"-214,-4-22 70,-1 3 25,-9-4-40,3-5-13,-2-6-53,2-9-10,3-7-7,2-8-21,1-8-22,1-2-13,0-14 19,3-12 7,8-10 6,5-8 23,1-8 17,1-9 2,2-4 7,1 3 7,0 4 32,3 10 6,-1 10 18,2 13-27,-3 12-11,-1 13-21,-3 3 0,-2 23-12,-9 11-1,-7 6-1,-5 4-1,-20-1-9,-7-1-15,-1-6-1,6-6-6,5-7 13,9-8 17,8-6 1,5-5 3,0-1 24,7-1 13,9-1 4,1 3-12,3-1-19,2 2-10,1 2-6,2-1-30,-1 1-64,1-2-117,-1-1-151,1-3-263</inkml:trace>
  <inkml:trace contextRef="#ctx0" brushRef="#br0" timeOffset="191724.3831">8898 12478 1088,'0'0'137,"0"0"-66,-23 59 72,-4-26-17,-2 3-54,-1 1-8,2 0-41,2-4-23,4-4-4,4-6-38,8-6-56,6-5-130,4-8-131,6-4-243</inkml:trace>
  <inkml:trace contextRef="#ctx0" brushRef="#br0" timeOffset="191895.2767">8935 12565 1032,'0'0'264,"0"0"-102,0 0-40,0 0-48,0 0-2,-34 64-26,9-28-30,4-1-8,0 2-8,1-3-15,1-3-51,2-1-75,5-3-189,1-6-272</inkml:trace>
  <inkml:trace contextRef="#ctx0" brushRef="#br0" timeOffset="192805.3244">7476 12020 12,'0'0'562,"0"0"-415,0 0-34,0 0 16,0 0-12,0 0-12,18-40-33,3 29-41,6 0-14,6 0-3,-1 4-14,-3 2-13,-5 3-72,-8 2-129,-2 0-247</inkml:trace>
  <inkml:trace contextRef="#ctx0" brushRef="#br0" timeOffset="193156.6999">7333 12537 792,'0'0'160,"0"0"-84,0 0 78,0 0-13,0 0-13,0 0-37,2-2-46,21-3-26,14-1-15,8 1-4,7 1-40,1-2-161,-2 0-346</inkml:trace>
  <inkml:trace contextRef="#ctx0" brushRef="#br0" timeOffset="194559.2572">9968 12230 334,'0'0'162,"0"0"-14,0 0 11,0 0-23,0 0-22,0 0-13,26 0-25,-8 0-28,0 0-9,5 0-22,3 0-13,4 0-4,2 0-34,-2-1-104,-8 1-70,-8 0-176,-11 0-140</inkml:trace>
  <inkml:trace contextRef="#ctx0" brushRef="#br0" timeOffset="194753.3182">9938 12405 656,'0'0'437,"0"0"-323,0 0-81,0 0 8,75-24-1,-43 18-39,3 3-1,0 3-161,-2 0-112,-6 0-205</inkml:trace>
  <inkml:trace contextRef="#ctx0" brushRef="#br0" timeOffset="206151.3287">11085 11998 943,'0'0'58,"0"0"-54,0 0 33,-84-11 65,50 31 2,0 11-65,3 11-30,7 5 7,8 7-2,12 1 16,4-2-15,2-6-10,16-8-2,5-11-1,5-8-2,3-11 0,2-7-3,2-2 3,-1-4 3,-2-12-1,-6-2-2,-8-6 4,-11-1 3,-7-1-1,0 1 3,-19 3-4,-10 6 2,-9 4-1,-1 6-6,-2 4 0,3 2-1,7 0-3,6 9-3,5 3-21,9-2-21,5 0-59,6-2-105,0-4-148,12-1-221</inkml:trace>
  <inkml:trace contextRef="#ctx0" brushRef="#br0" timeOffset="206698.3827">11660 12062 681,'0'0'96,"0"0"-89,0 0 112,-38-64-16,22 55-10,-3 2-29,-7 7-43,-3 0-16,-3 10-3,0 12-2,4 9 0,6 4 1,8 1 3,7-5 0,7-8-4,10-10-6,14-7 6,4-6 3,4 0 4,-2-7 0,-3-5 3,-3-3 13,-5-1 8,-2 1-6,-3 0 2,-3 5-6,-5 2 3,-4 4 12,-2 4 7,0 0 5,0 0-16,0 16-13,-5 9 0,-4 9 12,2 7-9,2 2 2,1 0-5,1-1-10,0-4-4,2-7-3,1-5-2,0-7-3,0-7-18,3-4-47,6-7-80,3-1-16,0-1-115,3-13-69,3-7-123</inkml:trace>
  <inkml:trace contextRef="#ctx0" brushRef="#br0" timeOffset="206964.1847">11919 12037 662,'0'0'585,"0"0"-559,0 0 14,0 0 67,29 70 17,-24-26-38,-5-1-54,0-1-16,0-3 0,-3-2-5,-1-3-8,-3-5-3,2-6-19,1-6-41,4-4-52,0-9-69,3-4-101,7 0-141</inkml:trace>
  <inkml:trace contextRef="#ctx0" brushRef="#br0" timeOffset="207255.7886">12164 12241 1229,'0'0'9,"0"0"-3,0 0 51,0 0 2,0 0-4,0 0-43,-2 29-4,-3-25-5,-3-1 3,3-1-6,0-2 2,3 0 4,0 0 5,2-8-7,0-1-4,7-2-6,4 3-11,0 0-38,3 3-117,-1 2-143,2-1-196</inkml:trace>
  <inkml:trace contextRef="#ctx0" brushRef="#br0" timeOffset="207696.3525">12460 12012 840,'0'0'54,"7"-56"-32,-1 33 81,3 0 20,1 6 19,3 4-61,-1 5-39,5 8-15,3 5 3,2 22-9,-3 13 12,-6 10-3,-9 7-16,-4 1-13,-7-2 0,-12-6-1,-2-7-11,0-10-4,-2-8-31,3-9 19,1-10 4,3-6 19,1-4 4,5-14 3,3-6 2,6 0 5,1 1 6,0 3 13,11 3 2,3 4 8,4 7-10,2 6-9,1 0-10,1 7-2,1 9-8,0 4 0,-2 0 0,2 2-1,0-2-50,1 0-81,-3-5-118,2-4-101,1-6-441</inkml:trace>
  <inkml:trace contextRef="#ctx0" brushRef="#br0" timeOffset="208454.2982">13166 11962 1038,'0'0'161,"0"0"-44,0 0 31,0 0-41,0 0-58,0 0-26,13 45 5,-12-7-12,-1 2 6,0 2-11,0-1-8,1-4-3,2-7 1,2-5-1,3-5 0,-3-10-5,4-6-7,1-4 0,3-3 5,3-16 7,2-7 0,-2-8 1,-3-4-1,-4-2 3,-2 2-1,0 4 0,-2 4 2,-1 7-1,-1 8 1,-2 7 1,0 3 0,-1 5 2,0 0-7,4 9-6,3 13-1,4 11 7,3 6 1,3 3 1,-2 0-2,1-3 0,-4-7 2,1-7-2,-4-8-2,-4-9 2,0-5 3,-3-3-3,1 0 4,2-12 7,2-8 1,0-9 2,0-5-1,-2-5-1,-3-1 1,0 0-10,-2 6 3,0 6-4,0 9-4,0 8-2,0 4-27,0 6-29,0 1-56,0 8-138,0 10-156,0 7-110</inkml:trace>
  <inkml:trace contextRef="#ctx0" brushRef="#br0" timeOffset="208678.9821">13985 12118 1471,'0'0'101,"0"0"-96,0 0 2,0 0 3,-60 65 58,9-13-27,-5 5-32,2 3-8,3-1-1,6-4-5,6-6-25,8-8-65,15-10-110,12-17-123,5-14-268</inkml:trace>
  <inkml:trace contextRef="#ctx0" brushRef="#br0" timeOffset="208860.4455">13985 12292 1294,'0'0'147,"0"0"-138,0 0 41,0 0 63,0 0-38,0 0-19,-84 55-29,47-14-18,5-1-5,5 0-1,3-1-3,2 0-32,2-1-65,-3-4-164,0-6-203</inkml:trace>
  <inkml:trace contextRef="#ctx0" brushRef="#br0" timeOffset="224532.3272">2028 13218 1021,'0'0'170,"0"0"-163,0 0 10,0 0 51,61-35-21,-33 28-12,-3 2-31,-4 4-1,-5 1-3,-3 0-40,-2 0-126,-4 0-138,-4 0-269</inkml:trace>
  <inkml:trace contextRef="#ctx0" brushRef="#br0" timeOffset="224686.5265">2037 13292 1022,'0'0'155,"0"0"-125,0 0 66,0 0-28,0 0-67,0 0-1,66 1-145,-29 1-133,-1-2-353</inkml:trace>
  <inkml:trace contextRef="#ctx0" brushRef="#br0" timeOffset="225326.1321">2677 13020 1119,'0'0'154,"0"0"-104,0 0 48,0 0-53,0 0-19,0 0-25,-2 20 0,2 11 3,0 0-2,0-1 0,0-8-2,0-6-12,0-8-36,2-5 5,4-3 2,-1-4 41,2-12 12,0-6-9,-2-1 3,-4 1-3,-1 2 0,0 4 10,0 3 2,0 1-2,0 4 1,6 1-3,5 3 1,6 2-12,4 2 2,3 1 1,-4 16-6,-6 5 0,-10 9 1,-4 8-3,-17 4 5,-11 1 2,-4-2-2,-3-7-9,-1-5-19,4-9 12,2-8 15,5-6 1,9-7 2,4 0 8,4-7 2,2 0 6,5-3 24,1 4-11,0 2 1,16 4-24,9 0-5,7 5 3,0 10-5,-2-1 2,-3 1-4,-2-3 1,-3-2-12,2-3-65,-4-4-26,5-3-102,-2-3-98,2-14-199</inkml:trace>
  <inkml:trace contextRef="#ctx0" brushRef="#br0" timeOffset="225663.8876">3007 13167 805,'0'0'192,"0"0"-104,0 0 79,0 0-46,0 0-71,0 0-50,20 4 0,-20 32 3,1 0 0,0-1 1,4-7-4,2-9-24,5-7-35,1-10-19,-2-2 28,6-9 50,-2-13 14,1-4-6,-5-3 9,-4 3 15,0 2 13,-4 9-1,-3 4 8,0 8 3,0 3 1,0 0-29,0 13-27,0 10 6,0 8 7,1 2-5,4 0-7,2-1 1,0-3-2,-3-2-53,5-5-89,-2-6-98,1-10-94,3-6-368</inkml:trace>
  <inkml:trace contextRef="#ctx0" brushRef="#br0" timeOffset="225965.0514">3326 13243 611,'0'0'376,"9"-54"-308,-9 41 90,0 8-10,0 5-51,0 0-61,0 13-34,0 14-2,0 5 9,11 3-3,9-5-5,1-3-1,6-10 2,-5-5-2,-1-6-5,-3-6 5,-4-3 3,0-17 22,-2-6-13,-4-5-2,-3-4 8,-5 3 4,0 1-5,-9 4-5,-10 6-9,-5 9-3,-2 4-3,2 8-9,0 0-31,2 16-101,6 9-50,2 2-81,14-2-190</inkml:trace>
  <inkml:trace contextRef="#ctx0" brushRef="#br0" timeOffset="226244.2264">4113 13208 1094,'0'0'287,"0"0"-271,0 0 16,0 0 16,0 0-15,-75 35 29,45 0-47,3-3-9,1 1-6,6-8-17,5-1-72,3-4-82,3-8-151,4-10-191</inkml:trace>
  <inkml:trace contextRef="#ctx0" brushRef="#br0" timeOffset="226407.3114">3934 13255 1052,'0'0'196,"0"0"-121,0 0 95,0 0-74,0 0-37,0 0-36,31-19-20,-20 42-3,5 8 1,-5 3-2,-1 6-33,3-2-116,-3-4-148,3-7-314</inkml:trace>
  <inkml:trace contextRef="#ctx0" brushRef="#br0" timeOffset="228227.139">4497 13158 178,'0'0'863,"0"0"-825,0 0-29,0 0 16,-9 63 26,5-34 16,0 1-44,0-2-22,3-1-1,1-7 0,0-7-30,6-4-30,13-7 20,8-2 19,5-6 21,0-9-6,-3-4 2,-8 0 4,-8 2 2,-8 3 1,-5 1 3,0 3 11,-9 3 27,-5 4 19,3 3 19,1 0 19,3 0-19,3 7-20,0 10-11,1 5-10,0 6 4,-2 4-27,-3 1 0,0-1-11,1 0-7,2-5-2,5-3-38,0-7-75,13-6-103,7-10-92,4-1-246</inkml:trace>
  <inkml:trace contextRef="#ctx0" brushRef="#br0" timeOffset="228402.9654">4775 13350 969,'0'0'160,"0"0"-108,0 0 89,0 0-65,0 0-9,0 0-38,4-43-29,-4 43-30,0 0-50,0 3-120,0 8-46,0-4-157</inkml:trace>
  <inkml:trace contextRef="#ctx0" brushRef="#br0" timeOffset="228797.7414">4907 13266 88,'0'0'689,"0"0"-642,20-65 58,-11 45 28,3 1-12,1 6-12,0 3-63,-3 5-17,1 5-4,-1 0-13,-3 18-12,0 10 2,-7 7-2,0 8 4,-3 4-3,-5-2 1,0-1-2,6-8-6,2-7-19,0-12 7,11-7 5,3-8 8,2-2 5,2-7 3,-2-11 7,-5-4 4,-1-3-8,-8 0 33,-2-2-20,-1 0-4,-16-2-7,-4 3-6,-6 2-2,-1 9-8,1 6 6,5 6-5,4 3-14,6 0-62,8 7-94,4 3-48,6-2-238</inkml:trace>
  <inkml:trace contextRef="#ctx0" brushRef="#br0" timeOffset="229014.268">5569 13192 1207,'0'0'194,"0"0"-185,0 0-9,0 0 60,-59 82-4,20-46 12,1 4-61,4-7-7,6-2-26,10-6-90,2-8-97,7-6-82,4-11-183</inkml:trace>
  <inkml:trace contextRef="#ctx0" brushRef="#br0" timeOffset="229185.7227">5376 13251 635,'0'0'369,"0"0"-271,0 0 109,0 0-44,0 0-76,0 0-33,27-15-38,-14 40 11,1 4 1,3 5-24,-2 2-4,1 2-12,0 0-107,3-3-137,3-7-259</inkml:trace>
  <inkml:trace contextRef="#ctx0" brushRef="#br0" timeOffset="230147.3712">5983 13173 769,'0'0'166,"0"0"-111,0 0 33,0 0-5,-68-29-25,49 52-11,2 10-36,3 8-8,7 3-2,7-5-1,4-5 0,15-9-30,4-7-24,2-7 24,2-9 19,0-2 11,1 0 5,-1-12 5,-3 0 1,-5-1-7,-6 4-3,-8 5-1,-5 1 0,0 3-7,0 0-17,-2 7 24,0 4 0,2 1 0,9-2 4,12-1 13,4-3 22,4-3-9,-2-3-1,-6 0-8,-3 0-7,-4-3-3,-6-5-1,-5 1-5,-3-3 0,0 0-5,-11-1-13,-5 0-5,-2 2-21,-1-1 0,3 5 26,6 0 13,2 2 0,4 3 2,3-2-1,1 1 3,0-1 2,0 0 23,7-6-5,9 1-14,12-5 9,2 1 0,2-1 2,-1-2 0,0 1-3,-3 0-7,-3 0-5,-7 1-4,-8 1 7,-5 0-7,-5 1-1,0-1-1,-14 4-8,-7 3-5,-4 4 5,3 0 8,1 4 0,9 12 0,8 7 1,4 6 14,11 3 20,14 2 28,3-3 6,-1 1-11,-6-1-21,-10-2-17,-7 3-13,-4-2-3,-13 1-3,-10-4-1,-4-6-5,2-11-50,4-8-100,7-2-110,9-22-213</inkml:trace>
  <inkml:trace contextRef="#ctx0" brushRef="#br0" timeOffset="230418.041">6708 13012 936,'0'0'190,"0"0"-132,0 0-21,1 72 58,-19-10 14,-4 7-16,1 8-37,5-2-15,6-10 7,10-7-27,0-10-15,17-13-4,5-9-4,3-10-8,1-12-38,4-4-67,-1-2-13,-2-18-46,1-7-33,-4-5-18,1-7-10,0-4-4,-4-1 68</inkml:trace>
  <inkml:trace contextRef="#ctx0" brushRef="#br0" timeOffset="230741.1288">6957 13285 59,'0'0'224,"0"0"25,3-67-35,-6 62-42,-8 4-76,-2 1-49,-1 6 12,5 10 11,4 3 5,5 4-21,2 0 20,14-1-4,3 0 16,1-3-17,-4-2-20,-2-2-26,-6-1-20,-6-1-1,-2-2-2,-2 1-4,-16-7-48,-3-5-71,1 0-30,0-13-81,9-11-71,8-5 5,3-7 126,1 1 174,12-3 198,3 5 29,2 0-55,3 5-23,2 6-41,1 6-61,1 6-45,-2 5-2,0 5-39,0 0-105,-3 7-57,-6 6-170</inkml:trace>
  <inkml:trace contextRef="#ctx0" brushRef="#br0" timeOffset="231153.1169">7183 13238 898,'0'0'155,"0"0"28,0 0-28,0 0-77,0 0-27,0 0-39,61-40-12,-57 56-5,-4 4-2,0 4-5,-6 3-16,-8 0-13,5-2 8,0-4-5,7-5 13,2-7 23,1-3 2,16-3 32,1-1 50,0-2 15,-4 0-9,-4 0-32,-6 2-37,-4 7-19,0 2 1,-7 4-3,-9 2 1,-2-2-44,-1-5-55,4-6-68,3-4-75,5-10-108,7-20-275</inkml:trace>
  <inkml:trace contextRef="#ctx0" brushRef="#br0" timeOffset="231416.592">7415 13034 651,'0'0'113,"0"0"-77,0 0 34,0 0 41,-9 85-7,9-53-59,0-5-29,0-5 0,13-8 29,1-8-9,1-6 15,0-4 8,-2-14-7,-1-6-3,-4-4-10,-7-1-12,-1 2-7,-3 4-19,-11 6-1,-1 5-7,4 8-32,1 4-57,2 3-73,5 12-78,1 0-174</inkml:trace>
  <inkml:trace contextRef="#ctx0" brushRef="#br0" timeOffset="231666.1934">7609 12968 883,'0'0'459,"0"0"-419,85 63 96,-52-13 4,-8 9-54,-12 8-30,-13 4-10,-17 1-37,-20-6-9,-11-1 0,0-12-13,5-12-54,9-15-28,10-15-88,9-11-103,8-7-232</inkml:trace>
  <inkml:trace contextRef="#ctx0" brushRef="#br0" timeOffset="232152.2804">8382 13270 493,'0'0'160,"0"0"-27,0 0 62,0 0-18,0 0 7,0 0-47,18-19-80,12 9-29,8-3-19,2 3-9,-5 5-9,-11 5-123,-15 0-129,-9 8-185</inkml:trace>
  <inkml:trace contextRef="#ctx0" brushRef="#br0" timeOffset="232321.146">8319 13416 1103,'0'0'161,"0"0"-94,0 0 37,0 0-88,79-22-16,-48 22-47,2 0-217,5 0-252</inkml:trace>
  <inkml:trace contextRef="#ctx0" brushRef="#br0" timeOffset="232803.2044">9334 13008 997,'0'0'137,"0"0"-109,0 0 24,-76 10 6,40 36-15,2 14 15,7 6-39,10 3-14,8-4-2,9-10 0,3-10-2,20-15-1,15-13-2,9-14 2,4-3 5,-1-20-4,-10-5 4,-14-3 5,-11-1-1,-15 2 14,-1 3-1,-24 6-7,-10 5-15,-5 9-4,-2 4-1,4 3-21,10 13-19,11 1-24,14 1-76,3-1-34,23-6-53,13-6-64,13-5-195</inkml:trace>
  <inkml:trace contextRef="#ctx0" brushRef="#br0" timeOffset="233079.1854">9813 13221 499,'0'0'281,"62"-62"-170,-56 39 49,-6 5-19,-21 7-71,-11 7-36,-3 4-26,-1 4-8,8 16-4,7 4 1,12 1 1,9 2 0,2-4 2,18-4 2,5 0 5,2-2 31,-5 1 27,-2 4 6,-8 7-11,-12 1-19,0 6-13,-16 0-16,-2-2-9,-2-1-3,0-6-20,3-5-105,2-13-53,7-8-116,6-1-187</inkml:trace>
  <inkml:trace contextRef="#ctx0" brushRef="#br0" timeOffset="233593.1317">10066 13177 811,'0'0'153,"0"0"-126,61-23 82,-45 23-48,-5 9-23,-8 11-21,-3 6-16,-4 3-1,-17 3-2,-4-3-48,4-1 1,5-5 6,10-8 22,6-3 21,0-5 12,17-2 70,5-2 54,1-3-16,-8 0-7,-2 2-19,-8 2-63,-5 3-23,0 5-8,-6 4 2,-11 3-2,-1-3-7,0-1-57,2-6-69,5-5-70,6-4-103,5-4-211</inkml:trace>
  <inkml:trace contextRef="#ctx0" brushRef="#br0" timeOffset="234402.2175">10387 13375 835,'0'0'243,"0"0"-134,0 0 44,0 0-44,0 0-12,0 0-51,0-1-36,0 1-2,0 0 2,0 1 1,0 5 6,0 0 1,0-5-8,0 0 4,0-1 0,0 0 0,0 0 4,0 0 0,0 0-7,0 0 2,0 0-8,0 0-5,0 0 1,0 0 0,0 0-1,0 0-20,0 0-24,0 0-53,0 0-94,7-2-106,5-6-196</inkml:trace>
  <inkml:trace contextRef="#ctx0" brushRef="#br0" timeOffset="234813.6513">10539 13248 559,'0'0'105,"0"0"-87,16-55 120,1 38-18,0 2 1,2 3 5,-3 9-38,-3 3-24,1 3-2,-4 20-29,-5 8-7,-5 4 1,0 6-10,-17-2-10,-4-2-4,1-4-2,1-6 0,3-6 0,7-8-1,3-6 0,6-7 1,0 0 1,14 0 9,10-4 0,12-7-11,5-1-34,1-1-109,-1 3-187,-4-1-346</inkml:trace>
  <inkml:trace contextRef="#ctx0" brushRef="#br0" timeOffset="236155.0621">11186 13226 950,'0'0'79,"0"0"-56,0 0 26,0 0-1,0 0-32,0 0 38,15 39-25,-15-8-20,0 0-4,0-1 0,0-4 7,7-1 1,4-6-4,-1-7 3,-1-5-3,3-7 13,4 0 5,2-9-1,5-11-12,-2-6-8,-1-3 10,-2 2 8,-4-1-2,-4 8 12,-3 7-5,-3 9 2,-4 4-12,0 0-19,0 17-5,-4 8 5,-1 6 6,5-1-1,0-1-3,0-2-2,10-10 3,9-2 3,7-9-1,4-6 1,1 0 28,-3-15 4,-8-4-7,-6-4-11,-4-4-4,-4-1-9,-6-3-3,0 2-4,0 2-8,-7 8-10,-2 8-28,-4 9-58,2 2-129,1 12-108,5 3-221</inkml:trace>
  <inkml:trace contextRef="#ctx0" brushRef="#br0" timeOffset="236532.4385">12371 12597 996,'0'0'63,"0"0"-32,0 0-30,0 0-2,0 0 2,0 0-2,-55 72-2,37-38-113,2-4-205,5-2-270</inkml:trace>
  <inkml:trace contextRef="#ctx0" brushRef="#br0" timeOffset="236854.8678">12207 12918 219,'0'0'0,"0"0"-82,0 0 80,0 0 2,46-62 3,-31 43-3,6-3-10,6-1 10,3-2 167,-1 2 25,-3 4 6,-8 2-50,-7 7-21,-9 5-4,-2 5-18,-4 0-63,-14 15-27,-6 4 2,-6 9-5,0-2-11,-3 4-1,2 1-2,3 3-106,2-4-128,3-3-350</inkml:trace>
  <inkml:trace contextRef="#ctx0" brushRef="#br0" timeOffset="237297.946">12214 12595 428,'0'0'114,"0"0"-77,0 0 111,0 0-36,-65 55-8,50-21-8,-1 3-52,-1 3-31,-4-1-13,-4 3-1,-2-7-121,-1-6-365</inkml:trace>
  <inkml:trace contextRef="#ctx0" brushRef="#br0" timeOffset="247402.9119">6670 2033 252,'0'0'217,"0"0"-205,60-8 33,-33 1 67,-2 2-16,2-1-26,-2 2-53,-2 0-10,-2-1 1,-1 1-2,-2 2-5,1-1 2,-1 0-2,3 1 0,-6-1-1,-1 2 0,-7 0 2,-5 1-2,-2 0-6,-5 0-30,-15 0-10,-6 7 11,-5 1-8,-3-1-13,2 0-4,1 1 26,1-3 18,1-1 16,3-2 1,5 0 2,6-1 16,10-1 23,5 0 39,0 0 30,19-4-62,14-3-17,9-1 20,7 2 7,6-1-23,-5 1-1,0 1-11,-9 3 1,-11 1-12,-12 1-13,-11 0-15,-7 5-93,-12 7-17,-13 1-24,-13 2-39,-1-5-23,2 0-18</inkml:trace>
  <inkml:trace contextRef="#ctx0" brushRef="#br0" timeOffset="247563.9435">6859 2055 210,'0'0'164,"0"0"-13,0 0-63,0 0-17,0 0-30,0 0-16,84-51-25,-49 44-76,-3-2-132,-5 2-113</inkml:trace>
  <inkml:trace contextRef="#ctx0" brushRef="#br0" timeOffset="252148.16">18014 8733 909,'0'0'332,"0"0"-264,0 0-61,0 0 12,-31 100 71,21-36 3,-4 6-32,-1 3-39,0 0-14,-1-3-4,2-4-4,2-8-6,3-9-53,5-13-82,4-13-99,0-17-183</inkml:trace>
  <inkml:trace contextRef="#ctx0" brushRef="#br0" timeOffset="252509.161">17956 8592 874,'48'-64'119,"8"15"-23,6 12-10,0 14 13,-5 16-1,-5 7-29,-12 25-41,-13 15-14,-19 14-4,-8 14-5,-25 8 0,-17 3-5,-10-2-15,-5-6-41,1-11-30,7-15-33,9-16-40,11-21 26,8-10 33,10-29 91,11-13 4,2-10 5,24-8 4,11-3-2,4 1-2,3 6-2,3 9-4,1 10-9,0 10-51,-3 7-8,-6 7-30,-3 4-41,-4 6-76</inkml:trace>
  <inkml:trace contextRef="#ctx0" brushRef="#br0" timeOffset="252935.7913">18668 8328 805,'0'0'148,"-25"-56"-66,11 33 18,1 8 29,3 5-17,2 10-27,-1 14-57,1 25-28,-3 20 6,-2 17 14,-4 9-9,-4 6-8,-1-1 0,-3-7-1,1-11-2,7-10-20,2-17-19,5-12-28,6-14 8,2-14 14,2-5 15,0-24 30,11-14 1,10-10 6,8-8 14,7-3 3,1 6 5,-3 10 2,-5 12 15,-8 18 1,-6 13-10,-2 0-25,-2 27-12,0 9 3,-1 8 0,-4 3-2,-2 0-1,1-5-27,2-2-33,4-7-20,3-8-39,6-10-101,6-13-106,3-2-28</inkml:trace>
  <inkml:trace contextRef="#ctx0" brushRef="#br0" timeOffset="254182.1483">19025 8808 545,'0'0'127,"26"-64"-41,-24 34 17,-2 4-6,-3 8-1,-14 11-35,-7 7-24,-3 9-27,-5 20-6,1 9 5,4 6-8,7 1-1,9-5-4,9-6-15,2-8-16,3-10-25,12-9 17,2-7 43,2-9 0,2-13 14,0-9 9,-1-2 6,1-1 8,-5 3 11,-5 6 1,-4 12-4,-3 8-15,-4 5-16,0 5-14,0 15 0,0 6-3,0 3 3,0-2-9,0-3-23,11-7 11,2-6 17,6-9 0,7-2 4,4-11 6,3-12 1,0-6 9,-2-4 18,-6-2-11,-6-1 2,-8 2-5,-7 5-11,-4 7 3,-4 10-5,-10 10-6,-4 2-1,2 17-5,5 14-6,8 8 7,3 3 4,9 1 0,11-5 5,-1-3 6,-4 0 5,-5-4-2,-8-1-5,-2-6-5,-2-6-4,-14-8-6,-2-4-14,-3-6-21,3-6-18,1-11 13,7-8-12,7-2 26,3 0-5,17 2 15,14 3 19,10 1 3,8 0 3,1 1 18,6-3 5,-3 1 8,-2-5 14,-6 0-17,-9-1 2,-9 3-5,-13 6-12,-8 7-1,-6 4-4,-2 7-6,-18 1-2,-6 9-3,-5 12-5,3 7 2,3 5 3,7 1-2,7-3 2,8-3 0,3-8 0,0-5 0,12-3 0,3-5-2,2-4-3,5-3-11,1 0-14,0 0-18,-1-7-1,-2-2-4,-1 0 7,-2-3-19,-4-1-2,-1-2 14,-4-3 13,-1-1 34,0-2 6,-4-1 6,-2 4 24,-1 5 35,0 3-4,-2 4-10,-10 2-26,0 4-15,-1 0-10,3 0 0,3 0-2,-2 0 2,4 0-1,-2 0-1,0 0 2,1 0 1,3 0-1,-1 0 2,2-2 4,2 0 5,-1-1 2,1 0-3,0 1 11,0-3 2,3 2-3,13 0 8,9 3 1,6 0 5,4 3 6,-1 12-10,-3 7 7,-3-1-10,-5 4 3,-5 0-16,-11-2-8,-5 0-3,-2-3 2,-2-4-4,-10-6-1,3-6-4,0-4-5,5-8 9,4-17 4,0-10-1,20-8-3,10-5-1,10-1-6,8 6-64,7 5-118,3 7-245</inkml:trace>
  <inkml:trace contextRef="#ctx0" brushRef="#br0" timeOffset="255348.623">20643 8888 685,'0'0'90,"0"0"-12,0 0 18,0 0-25,-63-26-13,40 30-52,-4 15-6,-1 2-2,5 2-7,5-2-23,7-6-16,8-7-9,3-8-5,7 0 62,14-6 6,6-9 46,4 0-7,0 3 13,-2 1-11,-3 7-2,-4 2-17,-3 2-12,-1 0-10,-2 5-2,2 2-2,2-2-2,5-5 5,2 0 1,3-15-1,0-12 2,-2-11-3,-4-12 2,-4-16 0,-9-8-4,-6-6 26,-5 0-8,-8 8-5,-15 12-4,-1 17-4,0 21 11,3 22 5,1 15-23,1 32-11,4 20 11,6 16-1,9 8-1,6-4-5,20-7-52,7-15-57,4-13 7,2-18-41,2-13-90,-3-15 91,-3-6 87,-8-9 62,-4-13 62,-1-4 28,-3-2 13,-2-3-9,-5 1-27,-5 0 13,-6 4-13,-1 7-22,-3 5-2,-7 9-9,-1 5-12,0 8-20,4 17 1,4 8 1,3 1-4,0 1-1,6-6-3,8-6-24,0-7-7,0-6 19,0-9-3,0-1 19,-3-13 20,2-7 23,-1-5 21,0 1 19,-4 3-14,-3 6-16,-3 6 10,-2 5-34,0 4-10,1 0-19,4 15-16,2 3 16,3 3 0,4 0-22,2-6-7,2-2 14,0-8 5,-1-5 2,-2 0 8,-1-10 6,-1-11 9,-4-3 12,-6-2 2,-3-2-12,0 2-8,-9 3-9,-3 3-11,3 9-23,4 9-43,5 2-60,5 11-158,19 5-46,11 0-121</inkml:trace>
  <inkml:trace contextRef="#ctx0" brushRef="#br0" timeOffset="256093.3921">21701 8763 686,'0'0'264,"0"0"-227,0 0 95,0 0 2,0 0-85,0 0-47,-74-15-2,42 39-1,3-1-16,7-1-39,5-6-26,8-5-11,9-4 29,0-7 53,9 0 11,10-3 33,3-10 28,0 2-5,-1 0 38,-4 2-33,-3 4-32,-5 3-11,-1 2-9,-1 0-9,3 0-3,-2 2-22,2 0-24,1-2-12,1 0-6,0 0 34,0-8 15,0-3 1,0-1 17,1 1 4,0 1 28,1 2 20,3 6 5,1 2-14,3 0-22,-1 9-9,-3 6-10,-4 1-2,-5 0-7,-5 2-41,-3-5-39,0-4 3,0-3 11,0-6 27,0-6 46,7-11 59,4-6-6,3-4 43,2 1-6,0 6-30,-2 3-23,0 6-16,-3 5-20,0 6-1,1 0-10,1 8-30,1 5-21,2 0-15,-2-1 7,0-2 21,3-3 42,-1-5 6,0-2 17,0 0 24,-5-3 25,-1-8 17,-6 0-27,-1 0-19,-3-1-7,0 1 1,0 5-22,0 3-1,0 3-8,0 1 0,0 20-22,4 7 22,9 9 12,-1-1-1,2 1-8,-3-2-1,-5-3 2,-5-2-1,-1-3-3,0-2-2,-12-3-46,-4-4-114,-8-6-140,-2-7-351</inkml:trace>
  <inkml:trace contextRef="#ctx0" brushRef="#br0" timeOffset="256701.7163">20498 9430 935,'0'0'90,"0"0"-88,-66-47 10,34 47 4,0 14 2,7 21-8,4 15-8,13 12-2,8 0 0,7-6-3,13-14 3,3-9 5,-2-15 48,-4-7 24,-7-5-11,-3-6 0,-3 0-13,-4 1-28,0 1 17,0-2-27,0 0-6,0 0-9,-2 0-18,-3 0-21,1 0 11,3-3 6,1-7 11,2 0-3,15 0 4,3 3 10,5 2 0,2 5 18,-2 0 8,-2 7 3,-5 9-5,-9 1-9,-4 1-5,-5 1-7,0-3-3,-5-2-8,-4-4-47,1-6-46,1-4-127,2-2-218</inkml:trace>
  <inkml:trace contextRef="#ctx0" brushRef="#br0" timeOffset="256883.2993">20671 9498 870,'0'0'49,"0"0"-16,0 0 52,0 0-46,0 0-39,0 0-68,14-7-111,-13 25-233</inkml:trace>
  <inkml:trace contextRef="#ctx0" brushRef="#br0" timeOffset="257128.6945">20755 9581 1157,'0'0'111,"0"0"-108,0 0-3,0 0 22,17 54 15,-17-20-12,0 0-23,0 0-1,1-6-1,4-3-6,-1-10-14,3-7 17,0-8 0,3-2 3,3-21 18,5-8-5,2-10-1,2-2 9,0-2-18,1 5-3,-3 9-25,0 9-52,-6 16-135,-3 6-50,-2 10-47,-4 12-121</inkml:trace>
  <inkml:trace contextRef="#ctx0" brushRef="#br0" timeOffset="257315.1986">21010 9654 637,'0'0'247,"0"0"-109,0 0 55,0 0-81,0 0-31,0 0-34,10 52-37,-10-34-9,0 0-1,0-1-48,-1-4-61,1-6-117,0-7-96,0 0-30</inkml:trace>
  <inkml:trace contextRef="#ctx0" brushRef="#br0" timeOffset="257885.967">21096 9610 430,'0'0'248,"0"0"-132,0 0 46,0 0-34,0 0-34,37-56-10,-26 45-48,-6 2-16,-2 4-7,-3 1-4,0 3-8,0 1-1,0 0-26,-10 0-9,1 0 11,1 5 13,0 0 11,1 2-2,2-1 0,0-1 2,-2 3 0,-3 4 0,-1 2 2,-2 5-2,1 2 1,2 3-1,4-2 9,6-2 0,0-5-4,4-3 8,13-6 5,3-5 10,4-1-2,1 0 2,-1-9-7,-2-4-5,0-4-9,-5-2 0,-2-3-3,-1 4-3,-5-3 0,-4 5-1,-3 3-10,-2 2-2,0 5-10,0 5 10,0 1-4,-3 0-18,-3 10 20,2 1 12,1 2 0,3 0 2,0 1 0,3 0 0,7 1 26,2-1 0,-1 3 7,-6 0-9,-3 1-2,-2 3 0,0 3-10,-9-1-12,-6-3-5,1-4-2,4-7-22,2-5-35,7-4-109,1-10-108,5-11-402</inkml:trace>
  <inkml:trace contextRef="#ctx0" brushRef="#br0" timeOffset="258113.2556">21667 9620 918,'0'0'467,"0"0"-457,0 0 52,0 0 13,0 0-13,0 0-45,-2 30-17,-3-14-2,1-1-45,0-2-96,3-5-125,1-7-308</inkml:trace>
  <inkml:trace contextRef="#ctx0" brushRef="#br0" timeOffset="258316.7196">21660 9447 1114,'0'0'116,"0"0"-84,41-61 26,-32 61-28,-2 0-30,-2 17-50,-1 12-138,-3 4-168,-1 0-177</inkml:trace>
  <inkml:trace contextRef="#ctx0" brushRef="#br0" timeOffset="258538.2257">21815 9598 871,'0'0'358,"0"0"-319,0 0 72,62-7-28,-59 24-36,-3 9-16,0 1-19,-6 2-8,-5-6-4,0-7-33,5-7-34,3-9 2,3-7 60,2-18 5,13-11 10,8-6 36,5 1 51,1 5-12,-2 8-15,-4 13-11,-9 12-21,-4 3-24,-4 21-14,-2 7-4,-2 7 3,-2 2-13,0-1-37,5 0-48,7-6-121,11-8-165,13-11-451</inkml:trace>
  <inkml:trace contextRef="#ctx0" brushRef="#br0" timeOffset="259768.8173">22976 9482 1164,'0'0'25,"0"0"-25,0 0 6,0 0 35,0 88 70,3-43-44,-3-1-46,0-3-10,-8-6-9,-5-11-2,2-11-18,1-13-23,1-4 4,-2-26 27,4-13 3,7-13 7,4-11 14,19-6 16,5-1-8,4 8 1,-1 13 17,3 14-1,2 14-1,1 16-29,-1 9-3,-1 7-6,-4 20-7,-7 11 1,-9 7 4,-15 5-1,0 4-18,-24-5-4,-9-3-8,-7-9 24,-2-13 9,1-6 3,7-7 0,10-6 6,7-1 14,8-4 0,3 0-2,4 2-11,2-2-6,0 0-4,0 3-6,7 4-4,14 4-20,12 1 0,12 1-25,5-2-11,5-4-33,0-2 10,-3-5 15,-1 0 39,-5-5 30,-6-13 5,-6-7 5,-5-5 0,-6-10 2,-5-4 23,-4 3 3,-6 1 11,-5 9 48,-3 9-33,0 9 1,0 6 16,0 7-25,-5 0-29,-5 20-22,-3 11 0,-3 14 0,3 6 9,4 1-9,4-2 0,1-8-1,3-7-9,1-9 10,0-9-45,0-8-23,0-9 9,5-1 19,3-19 38,3-10 2,-1-10-3,0-9 3,-3-8 4,-3-1 1,-1 4-3,0 12 22,-1 12 2,0 12 17,-2 11-15,1 5 4,2 2-32,2 13 0,4 11-10,4 11 10,1 5 4,0 1-3,0-2 1,0-5 0,-1-8-2,3-9-1,-2-7 1,1-8 0,-1-2 1,2-10 5,2-16 3,0-11 0,1-10-4,-1-5 3,-2 2-2,-1 2-5,-5 9 14,-2 11 19,-3 12-13,-3 11 8,-2 5 1,0 2-30,0 21-1,0 8 1,0 11 1,0 7 3,0 0 1,-2 0-5,1-2 1,1-6 2,0-6-3,4-6-27,9-7-35,-3-6-73,5-6-22,4-9-165,3-1-149</inkml:trace>
  <inkml:trace contextRef="#ctx0" brushRef="#br0" timeOffset="260060.1111">24335 9431 907,'0'0'51,"0"0"-37,0 0 59,0 0 24,0 0-70,0 0-27,-65-16-31,38 39 21,4 6 10,9 7 0,8 0 2,6-1 24,11-6 50,11-4 21,4-3-24,-1-1 36,-6-4-35,-8 1-40,-7 1-28,-4 0-2,-13 6-1,-17 2-3,-9 1-8,-5-1-57,3-5-80,6-7-87,8-8-334</inkml:trace>
  <inkml:trace contextRef="#ctx0" brushRef="#br0" timeOffset="260563.9939">23677 10332 918,'0'0'613,"77"-36"-600,12-1-8,23-7 35,13-2 32,-3 2-18,-15 4-26,-18 7-10,-18 4-4,-16 6 7,-14 9-11,-14 6-10,-13 5-7,-8 3-35,-6 9-28,-6 14-83,-18 9 24,-17 7-55,-13 4-19,-9 2-10,-6 0 137,-6 0 76,0 2 9,0-6 63,5-3 11,15-10 68,21-10-17,18-12 23,16-6-43,6 0 25,30-19-42,20-9-22,19-7-11,13 1-18,-1-2-11,-1 5-11,-4 5-8,-5 4-14,-7 10-2,-15 5-32,-14 7-69,-17 0-19,-22 7-177,-2 1-383</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15:22.429"/>
    </inkml:context>
    <inkml:brush xml:id="br0">
      <inkml:brushProperty name="width" value="0.05292" units="cm"/>
      <inkml:brushProperty name="height" value="0.05292" units="cm"/>
      <inkml:brushProperty name="color" value="#FF0000"/>
    </inkml:brush>
  </inkml:definitions>
  <inkml:trace contextRef="#ctx0" brushRef="#br0">6432 2031 269,'0'0'122,"0"0"-40,0 0-6,0 0 25,0 0 42,82 0-10,-26 0-46,11 0-18,8 0 7,2-1-12,-2-4-11,0-1-14,-4 0-10,0-3-11,-4 0-4,-7-2 2,-10-1-9,-7 3-1,-13-1 0,-12 5 0,-9 2-3,-9 1 0,0 0 4,0 2-4,-17-1-3,-14 1 0,-14 0-2,-15 0-4,-12 4 6,-10 7-12,-5 4-1,-2 3 11,3 1 2,6 2 0,8-2 0,15-4 1,18-5 1,18-7 5,15-3 12,6 0 14,27 0 5,26-3-7,23-9 8,14-1 1,3-3-2,-3 2-11,-10 2-2,-5 4-9,-15 1-9,-12 3 3,-15 1-10,-14 2 0,-8 1-1,-8 0-1,-3 0-4,-7 0-10,-21 0 3,-15 6 8,-21 3-1,-11 1 0,-2 0-2,1-1 0,7 0 1,9 1 4,12-1 2,14-4 1,18-2 1,12-3 2,4 0 8,9 0 1,16-2-6,10-4 8,5-3-8,1-1-2,2 1 0,-4 1-4,0 2 0,-1 1 0,-6 4-24,-5 0-29,-6 1-70,-3 0-45,-2 0-28,-4 0-3,-4 0-136,-3 0 35</inkml:trace>
  <inkml:trace contextRef="#ctx0" brushRef="#br0" timeOffset="1094.0123">11520 2385 894,'0'0'97,"0"0"-21,0 0 67,18-60-66,14 42-27,7 6-20,4 4-14,-4 8 0,-5 0 1,-9 14-15,-11 9-2,-10 8-4,-4 3-2,-23 6-13,-14 1-6,-5-3 5,6-5-9,12-11 4,13-6-1,11-8 8,26-7 18,26-1 7,16-6 8,7-12-15,0-3-18,-12 1-112,-12 1-119,-10 2-220</inkml:trace>
  <inkml:trace contextRef="#ctx0" brushRef="#br0" timeOffset="1634.9349">12130 2335 1280,'0'0'61,"0"0"-60,80-33-1,-60 33 10,-10 18-8,-8 11-2,-2 7-4,-9 5-6,-10-3-21,1-6-12,7-7 2,7-10 6,4-9 18,13-6 17,13 0 16,8-15-2,4-6-5,-2-4-6,0-3-3,-2 2-60,-2 1-82,-2 3-43,-4 4-35,-5 4-4,-6 4 81,-6 5 143,-5 4 102,-4 1 54,0 0-2,0 1 15,-2 10-14,-7 5-48,-2 3-16,3 2-28,2 1-26,6-3-21,0-3-13,4-5-1,15-7 8,7-4 0,6-1 8,0-13-2,-3-5 3,-5-3 14,-6 1 0,-8 0-2,-10 2-10,0 1-13,-13 1-8,-7 4-15,0 4-28,1 8-31,5 1-74,7 8-104,7 9-170,1 3-47</inkml:trace>
  <inkml:trace contextRef="#ctx0" brushRef="#br0" timeOffset="1772.2833">12773 2484 1227,'0'0'110,"0"0"-90,0 0 63,0 0 8,13 64-33,-19-36-50,-9 3-8,-3 2-99,2-8-208,7-12-515</inkml:trace>
  <inkml:trace contextRef="#ctx0" brushRef="#br0" timeOffset="2100.3618">13177 2335 897,'0'0'42,"0"0"-11,0 0 164,0 0-62,49-59-50,-20 49-25,0 4 1,-4 5 0,-5 1-15,-6 8-38,-7 16-4,-7 7-1,-5 9-1,-24 2 0,-3 1-1,0-7-6,9-12-4,12-10-2,9-9 9,4-5 4,32-4 11,15-11 9,16-7-17,7-1-3,2-2-34,0 1-141,-6 0-342</inkml:trace>
  <inkml:trace contextRef="#ctx0" brushRef="#br0" timeOffset="2714.7025">13719 2249 981,'0'0'61,"0"0"-24,0 0 101,0 0-82,65-52-10,-61 51-26,-1 1-20,-2 0-5,0 8-4,1 4 6,-1 4-5,-1 2-11,0-1 4,0 2 10,-3-2 1,-5-3 4,1-3 0,3-4 0,3-2 0,1-2 3,0 0 7,0 0 11,9 1 6,5-2 6,2 2 5,-2 1-15,-3 3-7,-2 2-9,-8 5-5,-1 2-2,-7 4-3,-17 0-38,-11-1-14,-7-7-37,-1-6-71,8-7-13,13 0-14,17-18 19,10-5 6,30-5 30</inkml:trace>
  <inkml:trace contextRef="#ctx0" brushRef="#br0" timeOffset="3006.8623">14096 2234 667,'0'0'62,"0"0"51,0 0 77,0 0-80,0 0-13,0 0-24,11 79-27,-8-54-23,0-2-11,6-5-7,6-4-3,2-8-1,5-4 1,2-2-2,-3-6-2,-2-11 2,-4-6 5,-4 0-2,-4-3 7,-6 0-8,-1 5-2,0 2-5,-8 7-25,-2 4-28,2 8-103,4 0-68,4 3-146,0 8-29</inkml:trace>
  <inkml:trace contextRef="#ctx0" brushRef="#br0" timeOffset="3144.1239">14413 2372 776,'0'0'462,"0"0"-443,0 0 40,2 68 33,-14-44-45,-3 0-30,0 1-17,4-2-96,8-8-180,3-7-391</inkml:trace>
  <inkml:trace contextRef="#ctx0" brushRef="#br0" timeOffset="3465.0331">14804 2152 1010,'0'0'70,"64"-6"-68,-39 11 49,-10 15 6,-7 9-19,-8 6-16,0 3-12,-8-4-3,-6-1-6,2-7-1,3-8-11,6-7-3,3-10 14,11-1 3,15-12 23,8-8-11,4-6-3,-3-1 3,-4 2-15,-6 0 0,-6 5-26,-3 3-73,-8 2-106,-5 4-240</inkml:trace>
  <inkml:trace contextRef="#ctx0" brushRef="#br0" timeOffset="3935.8301">15101 2188 846,'0'0'27,"0"0"-16,0 0-11,0 0 47,0 0-15,0 0-32,35-3-27,-21 1 27,4-2 4,5-2 39,5 0 33,1 2 17,-3 3-6,-4 1-39,-5 0-25,-7 4-19,-4 8-4,-6 4-8,0 1-4,-13 3-43,-10-2 16,-6-1 26,5-5 13,9-4 2,8-3-1,7-2-1,1 0 56,14 0 7,4 0-16,0-2 21,-5 0-10,-6 0-28,-4 0-15,-2-1-12,-2 4-3,2 0-4,0 1-1,1 0 3,1-1 1,1 2 1,0-3 0,1-3 1,0 0-1,1 0-3,1 0 1,3 0-8,-1-7 1,1-4-7,-2-4 0,0-2-8,-2-2-9,-1-1-56,-1-1-148,-1-1-213</inkml:trace>
  <inkml:trace contextRef="#ctx0" brushRef="#br0" timeOffset="4290.0982">15230 2064 1293,'0'0'20,"0"0"-18,0 0 25,0 0 37,13 87 30,-13-47-74,0-3-11,-3-6-8,3-6-1,0-6-13,8-7-24,11-9-9,5-3 13,4-8 15,0-12 10,-3-4 3,-5-3 5,-9 1 7,-5 1 3,-6 8 14,0 5 10,0 9 17,0 3-8,-4 7-31,-2 15-8,-2 10 18,-2 6 5,1 1-17,-1-1-9,2-3-1,4-3-41,4-7-76,0-9-92,11-12-221,9-4-285</inkml:trace>
  <inkml:trace contextRef="#ctx0" brushRef="#br0" timeOffset="4535.6061">15512 2275 741,'0'0'314,"0"0"-302,22-59 57,-22 56 84,0 3-66,0 7-80,-6 13-7,1 7 0,5-1 2,0-1-1,14-5-1,7-5 4,-1-8-4,2-7 4,-2 0 8,-3-11 12,0-8 6,-7-4 9,-6 1 4,-4 0-22,0 5-21,-13 4-4,-7 9-48,-8 4-57,-6 15-93,-5 10-74,1 3-142</inkml:trace>
  <inkml:trace contextRef="#ctx0" brushRef="#br0" timeOffset="4734.4295">15227 2567 711,'0'0'241,"0"0"-236,67-16 164,-40 7-39,-1-1-57,-4 1-24,-2 2-34,-4 2-15,-5 2-24,-6 3-54,-5 0-127,0 2-192,-14 11-16</inkml:trace>
  <inkml:trace contextRef="#ctx0" brushRef="#br0" timeOffset="4835.1653">15343 2572 681,'0'0'360,"0"0"-104,0 0-121,0 0-66,85-27-44,-53 22-25,0 5-68,-3 0-158,0 0-406</inkml:trace>
  <inkml:trace contextRef="#ctx0" brushRef="#br0" timeOffset="19447.6463">8234 221 892,'0'0'0,"0"0"1,0 0 68,0 0-17,0 0-47,0 0-2,62 62 18,-36-24-14,-3-4 10,-2-3-13,-3-4 6,-2-4-4,-2-5 0,-2-5-4,-4-6 4,-3-3-2,-3-2 4,-2-2 8,0 0 12,0 0 8,0 0-20,0 0 21,0 0-23,0 0-9,0 0-3,0 0-2,0 0-5,0 0-5,0 0-3,0 0 6,0 0 1,0 0 1,0 0 3,0 0-1,0 0-2,0 0 0,0 0-2,0 0-3,0 0-6,0 0-8,0 0 6,0 0 2,0 0 0,0 0 0,0 0 4,0 0 1,0 0-3,0 0-6,0 0-10,0 0-27,0 0-58,0 0-20,0 0-7,-1-2-73</inkml:trace>
  <inkml:trace contextRef="#ctx0" brushRef="#br0" timeOffset="19939.8631">8459 225 674,'0'0'182,"0"0"-168,0 0 74,0 0 21,0 0-59,0 0-21,60-23-11,-43 46-1,-5 4-17,-6 4 10,-6 0-6,-2 0 3,-15-3-7,-4-3-19,5-5-3,3-5 9,6-6 1,4-8-5,3-1 13,3 0 4,10-1 23,8-12-6,7-1-17,3-5-6,6 1-96,-1-2-207,-2 2-255</inkml:trace>
  <inkml:trace contextRef="#ctx0" brushRef="#br0" timeOffset="20812.8094">8796 186 208,'0'0'275,"0"0"-226,0 0 57,0 0 64,0 0-70,0 0-70,-36-20-11,23 29-5,5 16 4,3 10 10,5 6 9,0 0 2,13-3-20,6-7-9,3-6-4,0-4-4,3-8-2,0-5-14,0-8-18,3 0 6,-2-7 14,-4-10 12,-7-1 5,-5-1 3,-6 2 6,-2 3 19,-2 3-7,0 6-4,0 4 4,0 1-26,0 0-16,3 8 5,5 4 11,1-1 1,3-2 1,3-3-1,0-3 6,0-3-6,3 0-1,-4-3-11,-1-7 2,-5-2-4,-4-2 4,-4 0 3,0-1-10,-2 0-5,-10 2-14,-1 4-6,1 1 9,4 4 14,3 1-6,3 3 23,2-2 1,0-3 8,14-3 24,7-6-10,6-2 4,1-1 29,-1-1-2,-3 4 4,-6 2-26,-7 0-12,-6 2-9,-4 1-7,-1 3-3,-1 2-29,-12 2-24,-2 2 34,-3 4 3,3 9 8,5 5 5,4 2 3,6 1 31,2 1 38,14-1-4,4-2-4,1-1 10,-2-3-18,-4-2-31,-4-1-18,-2 1-4,-7 0-13,-2-1-57,0-1-35,-16-2-116,-4-5-111,0-4-178</inkml:trace>
  <inkml:trace contextRef="#ctx0" brushRef="#br0" timeOffset="21060.7306">9360 101 888,'0'0'205,"0"0"-205,0 0 54,19 65 40,-8-11 15,-4 5-57,0-3-20,0-6 5,2-6-31,2-11-2,5-6-4,9-7-57,4-11-61,4-7-108,0-2-190</inkml:trace>
  <inkml:trace contextRef="#ctx0" brushRef="#br0" timeOffset="21988.9098">9565 175 251,'0'0'510,"0"0"-468,0 0 38,0 0 64,0 0-74,0 0-60,-2 24-6,2 8 22,0 1 12,3-2-11,6-6-18,0-5-9,1-7-2,0-5-36,0-8-10,2 0 26,-2-8 22,-1-12 3,-2-2 6,-4-6 22,-3 0 13,0 2-7,0 5 4,0 10 2,-1 7-19,-1 4-15,2 7-9,0 13-16,0 6 12,7 1 4,4-3 0,1-6 1,3-7-2,-1-6 2,0-3-1,0-2 6,-4-4 7,0-8 7,-6-5 2,-4-2-1,0-5-2,-2-4-19,-7 3-10,-1 0-29,3 10-68,3 4-88,4 2-159</inkml:trace>
  <inkml:trace contextRef="#ctx0" brushRef="#br0" timeOffset="22161.7747">9820 111 1096,'0'0'247,"0"0"-238,0 0 11,0 0 88,64 70-40,-57-40-45,0 0-18,-3 0-5,1-6-17,0-2-77,1-6-92,1-9-167,-2-3-259</inkml:trace>
  <inkml:trace contextRef="#ctx0" brushRef="#br0" timeOffset="22298.8963">9900 273 1015,'0'0'142,"0"0"-121,0 0 26,43-57-21,-18 42-26,8 3-118,0 0-274</inkml:trace>
  <inkml:trace contextRef="#ctx0" brushRef="#br0" timeOffset="22481.7442">10066 190 871,'0'0'232,"0"0"-195,0 0-37,0 0 54,84-31-39,-52 23-15,-2 1-143,-1-2-191,-6-2-291</inkml:trace>
  <inkml:trace contextRef="#ctx0" brushRef="#br0" timeOffset="22748.6268">10276 82 943,'0'0'130,"0"0"-120,0 0 95,0 0 34,-23 80-16,20-45-35,-1-1-71,4-5-15,0-5-2,0-4-108,11-7-150,5-7-302</inkml:trace>
  <inkml:trace contextRef="#ctx0" brushRef="#br0" timeOffset="23242.2867">10464 114 597,'0'0'575,"0"0"-559,0 0 13,0 0 74,0 0-57,66-23-36,-57 43-10,-6 5-3,-3 5-13,0-1-14,-5-3-20,-2-4 2,7-7-10,0-7-6,3-8-4,15 0 44,6-17 24,0-6 4,-4-5 10,-2 0 8,-4 3-4,0 3-3,-3 2 9,-2 8-1,-4 6 17,-1 4-4,-2 2-15,2 12-16,1 6 1,0 4 4,2-2-8,2-5 2,0-3-4,2-7 4,1-5-2,1 0 2,-1-15 5,-1-4-1,-2-2 10,-5-3 12,-3 2 11,-1 1-18,0 4-23,0 6-9,-2 4-45,-5 7-104,-4 0-123,2 0-393</inkml:trace>
  <inkml:trace contextRef="#ctx0" brushRef="#br0" timeOffset="23430.888">10931 5 1207,'0'0'55,"0"0"-55,50 58 31,-48-18 24,-2 8-20,-18 4-35,-16 2-39,-12 0-73,-15-5-88,-9-7-183</inkml:trace>
  <inkml:trace contextRef="#ctx0" brushRef="#br0" timeOffset="24936.2499">8195 241 130,'0'0'177,"0"0"-137,0 0 46,0 0 27,0 0 12,0 0 0,0 0 1,-15-46-2,15 44-18,0 1 3,0 1-53,0 0-12,0 1-20,9 16-18,4 8 6,8 6 25,2 1 1,-1 3-9,1-5 4,0-1 1,-3-2-16,-1-2-8,-2 1-6,-1-3 3,-2-3-3,-5-4 1,0-4-4,-4-4 0,-2-6 1,-2-1-2,-1-1 2,0 0-1,0 0 6,0-5-4,0-6-3,-5-5 0,-3-3-1,-3-4-1,-4-4 2,-4-2 1,0 0-1,-1 3 0,5 4 1,5 7 5,3 5 5,4 7 6,3 1 3,0 2-10,0 0-10,0 8-7,1 6 3,8 3 4,0 2 2,-1 0-2,0 0 0,1-3-3,0-1-39,2-3-40,3-4-74,6-1-145,2-4-233</inkml:trace>
  <inkml:trace contextRef="#ctx0" brushRef="#br0" timeOffset="25479.2014">8626 602 817,'0'0'55,"0"0"-38,0 0-14,0 0 63,0 0-8,34 63-32,-21-45-17,-1 1-4,-2-6 3,1-2-4,-3-6 0,-1-3 0,2-2 15,-2 0 24,0-8-3,0-7 17,-1-5-19,-6-1-9,0-3-3,0 2-5,0 2-17,-3 0-4,-3 5-7,2 5-45,4 3-48,0 7-63,0 0-281</inkml:trace>
  <inkml:trace contextRef="#ctx0" brushRef="#br0" timeOffset="26001.0715">8821 716 1198,'0'0'0,"0"0"0,0 0 41,0 0-8,0 0-19,28 66-11,-24-50-3,-2-3-4,-2-3-13,1-5-48,-1-3-5,0-2 38,0 0 32,0-8 5,0-8 2,0-2 9,0 1 29,0 2 2,0 2 1,0 3-6,0 5-11,0 2-1,2 3-8,2 0-22,3 7-3,4 6-1,1 1 4,-1 3 0,-1-2 0,-2-3-11,-2-2-2,-3-7-14,1-1-4,-3-2 16,-1 0 15,2-9 8,0-4-3,0-5 3,1 3 19,0 1-2,3 3-1,-1 2-1,2 3 2,2 5-4,2 1-14,0 0-7,3 6 2,-5 4-2,-1 1-1,-4 1-17,-2-1-24,-2 1-39,0-2-93,-3-1-130,-3-2-173</inkml:trace>
  <inkml:trace contextRef="#ctx0" brushRef="#br0" timeOffset="26205.6883">8835 930 971,'0'0'301,"0"0"-300,0 0 92,59-14-5,-41 12-65,0 0-23,-2 2-82,-4 0-82,-8 0-224</inkml:trace>
  <inkml:trace contextRef="#ctx0" brushRef="#br0" timeOffset="26346.3153">8872 989 1263,'0'0'79,"0"0"-64,62-40-20,-41 30 5,-2 4-111,-4 0-416</inkml:trace>
  <inkml:trace contextRef="#ctx0" brushRef="#br0" timeOffset="36075.8313">19001 10900 1268,'0'0'126,"0"0"-102,0 0 37,0 0 13,0 0-2,-5 57-9,5-8-14,0 5-12,-2 2-26,1-1-7,1-5-2,0-3-2,0-9-17,5-10-48,10-12-49,7-8-104,3-8-116,0 0-218</inkml:trace>
  <inkml:trace contextRef="#ctx0" brushRef="#br0" timeOffset="36394.0283">19203 11093 727,'0'0'101,"0"0"-73,16-74 70,-8 54 35,2 5-5,8 0-49,6 5-32,7 4-18,3 6 5,-2 0 10,0 22-18,-8 8-11,-9 10-14,-13 6-1,-2 2-8,-12 0 0,-10-3-21,3-8 8,6-10-6,4-10 8,8-12 4,1-4 10,0-1 5,6-3 4,8-7 1,3-8-5,3 1-39,3-2-93,5 0-82,1 1-198</inkml:trace>
  <inkml:trace contextRef="#ctx0" brushRef="#br0" timeOffset="36869.4611">18950 11087 856,'0'0'153,"0"0"-94,21-58 123,17 35-69,17 5-1,9 10-18,2 8-41,-5 4-9,-13 18-19,-16 10-14,-16 8-11,-16 4-3,-11 5-1,-26-1-13,-14-4-24,-7-6-14,1-12-21,9-15 36,19-11 38,15-9 2,14-18 43,14-10 40,24-3-27,16-1-6,12 5-10,3 6-13,-3 10-4,-9 11-23,-5 9-1,-8 0-36,-2 18-51,-2 3-140,-4 1-207</inkml:trace>
  <inkml:trace contextRef="#ctx0" brushRef="#br0" timeOffset="37723.0633">19805 10942 1232,'0'0'114,"46"-63"-106,-23 46 60,-3 14 53,1 3-54,-3 21-50,-2 16-13,-5 10-4,-6 5-2,-4 3-5,0-5-11,2-7 0,4-11-5,3-10 9,3-11 4,6-11 8,3-4 2,3-15 6,1-10 0,-3-4-6,0-4-3,-4-2-11,-6 0-6,-1-1 11,-1 6 2,-3 6 6,-1 11 1,-2 9 0,-3 8 14,2 11-14,-1 18-1,0 13 1,-1 3 7,0-1-7,5-6-3,4-9 0,5-10-1,2-11-15,3-8-25,-1-11 24,1-14 20,-3-12 3,-6-3 7,-4-1 17,-3 4 17,-3 7-1,-1 11 2,-1 12-5,0 7-4,0 2-36,3 21-4,4 10 4,3 9 6,2 0-3,3-1-3,1-4 0,4-8-9,0-4-28,1-10-42,-1-11-75,-1-4-35,-3-19-20,0-11-11,-4-7 91,-3-5 129,-3 2 68,-4 0 78,-2 8 24,0 10-7,0 8-39,-4 11-36,1 3-16,1 12-56,2 16-15,0 5 12,1 5-4,15-5-9,4-6 1,6-7 0,3-10-1,-4-7 0,-1-3 7,-5-13-4,-6-10 11,-8-6 0,-5-1 15,-2 1 2,-18 3-9,-8 4-21,-5 5-1,-2 5-21,4 5-30,10 5-41,11 2-44,8 0-59,2 6-3,9 2-42,12-4-49</inkml:trace>
  <inkml:trace contextRef="#ctx0" brushRef="#br0" timeOffset="37954.5175">20833 10856 722,'0'0'312,"0"0"-193,0 0 47,0 0-35,0 0-31,0 0-66,52 39 25,-52 17-23,0 5-7,0 5-10,0 8-7,7-4-1,8-1-6,9-7 0,7-12-5,6-10 1,6-9 0,8-8 2,2-12-1,2-7-4,-2-4-7,-4-3-44,-3-14-106,-2-5-273</inkml:trace>
  <inkml:trace contextRef="#ctx0" brushRef="#br0" timeOffset="38644.4495">21023 10957 960,'0'0'130,"0"0"-105,0 0 4,0 0 16,0 0-10,46 74 61,-24-29-59,2-3-31,3-8 0,3-8 15,1-8-2,1-11-9,-5-7-5,-6-1 0,-4-16 7,-6-8 0,-7-3 14,-4-4-5,0-5-4,-14 3 4,-4 3-17,0 6-4,1 8-11,2 6-18,2 8-46,1 3-40,1 0-133,4 2-135</inkml:trace>
  <inkml:trace contextRef="#ctx0" brushRef="#br0" timeOffset="38924.3256">21460 10718 824,'0'0'482,"0"0"-463,0 0-17,0 0-2,0 0 9,0 0 17,13 27-12,-13-6-14,1-7-7,1-7-9,2-4 10,-1-3 6,2-2 0,1-11 13,1-3-3,-3-2 12,-1 2-7,-3 3-3,0 7-11,0 4-1,0 2-37,0 12-59,-2 13-54,-7 9 11,-5 4-223</inkml:trace>
  <inkml:trace contextRef="#ctx0" brushRef="#br0" timeOffset="39193.1043">20778 11690 1135,'0'0'140,"72"-15"-138,-15 1 12,10-1 33,8 4 10,8 1-32,-2 4-25,-4 0-38,-5 4-65,-12 0-62,-9 2-85,-13 0-102</inkml:trace>
  <inkml:trace contextRef="#ctx0" brushRef="#br0" timeOffset="39381.0585">20984 11826 1355,'0'0'46,"105"-52"-42,-32 26-7,9 4 3,-6 4-111,-13 7-363</inkml:trace>
  <inkml:trace contextRef="#ctx0" brushRef="#br0" timeOffset="40019.0105">20363 11606 1274,'0'0'107,"0"0"-107,0 0 2,75 88 41,-38-33 28,-5 2-11,-7-3-30,-5-5-17,-4-9-12,-2-9 0,-1-11-1,1-9 2,0-11-1,6 0-1,1-20 12,2-11-10,-3-7 1,-7-4-3,-8-3 0,-5 3-7,0 1-26,-9 7-35,2 6-41,-2 10-48,5 10-32,0 5-6,1 3 0,3 0 150,0 2 45,0 10 169,0 4 31,4 6 9,10 7-60,2 3-12,1 2-30,-2 2-45,-2 0-36,-2-3 3,-4 1-20,-2-2-9,-2-2-26,-3 1-52,0-2-106,-7-9-144,-9-6-243</inkml:trace>
  <inkml:trace contextRef="#ctx0" brushRef="#br0" timeOffset="40272.8767">20382 12002 1040,'0'0'267,"0"0"-240,0 0 7,99 17 77,-42-1-11,0 1-38,-5 0-34,-3 1-22,-8-4-1,-3-6-2,-6-8-1,-2 0 2,-3-18 0,-2-10 4,-6-6-3,-2-4-4,-5-3-1,-5 4-13,-1 6-29,-6 7-79,0 11-113,-4 11-280</inkml:trace>
  <inkml:trace contextRef="#ctx0" brushRef="#br0" timeOffset="40647.7864">20657 12490 1260,'0'0'167,"0"0"-126,0 0 52,0 0-30,0 0-27,0 0-21,7 28 17,18 14-12,-3 2-10,-3-5-5,-2-3-4,-2-9 0,-4-8-1,-5-11-5,0-8-5,-2-3 3,5-23 7,0-13 2,0-8-2,-4-5 1,-5 5 0,0 3-1,0 6-10,0 10-32,0 9-84,0 10-81,4 9-107,8 3-225</inkml:trace>
  <inkml:trace contextRef="#ctx0" brushRef="#br0" timeOffset="41299.6854">20914 12639 199,'0'0'939,"0"0"-909,0 0-5,21 65 51,-19-42-14,0 0-17,-2-2-36,0-2-8,0-5-1,0-6-11,0-3-9,0-5-3,0 0 5,0 0 11,0 0 7,0-2 3,-2-8-2,-4 1-1,2-1 2,0-1 1,0-3-3,1-1-2,-1-5-13,0 0-13,1-1 11,-2-2 9,1 0 8,0 2 0,1 2 11,3 4 19,0 5 3,0 4 1,0 2-2,10 2-9,4 1-14,5 1-5,2 0 3,-2 0 4,0 3 3,-4 3-10,-2-1 1,0 3-3,-1 0 5,-3 1-1,-3 2 0,-1-1-3,-4 0-2,-1-2 3,0-1-3,0-1 5,-3-2-3,-7 1 0,-7-2 0,-4 1-2,-4 0-1,-2 1-12,7 0 4,10-2 4,8-2 4,2 1 0,14 3 14,11 2 8,7 1 15,0 2 3,-1-2-14,-2 2-13,-3 0-7,1-3-6,-2-2-18,3-1-84,-1-3-64,-4-1-35,-3 0 5,-6-2-142,-5-11 90</inkml:trace>
  <inkml:trace contextRef="#ctx0" brushRef="#br0" timeOffset="41794.1177">21331 12649 467,'0'0'336,"0"0"-117,0 0-5,14-55-58,-14 54-42,0 1-44,0 6-49,2 14-14,0 7 3,2 2 3,-1 4-11,-3-5-2,2-3-2,0-5-19,0-5-29,0-6-35,-1-6 13,1-3 27,2-6 44,1-12 1,0-11 1,-1-1 3,-2-6 14,-1 3 22,1 4 16,-2 6-8,0 8 10,0 7-15,0 7-8,3 1-26,4 11-9,6 12-10,3 7 10,1 3-1,0-2 0,-4-4-4,-1-7-13,1-8-2,-1-8-4,1-4 3,0-4 21,0-15 5,0-8 3,-4-5 8,-4-1 6,-4 3 4,-1 4-9,0 10 0,0 6 1,0 7 1,0 3-8,5 3-11,5 14-5,6 6 3,1 7 2,2-1 0,0 1-27,1-3-38,2-7-39,2-7-131,0-9-181,-2-4-362</inkml:trace>
  <inkml:trace contextRef="#ctx0" brushRef="#br0" timeOffset="42020.0248">21884 12552 1047,'0'0'169,"0"0"-150,-21-66 15,3 62 13,0 4 0,4 11-19,5 15-27,6 7 1,3 4 12,6 0 38,12-4 16,0-4-24,-1-4 8,-5-5-17,-5-5-13,-7 0-22,0-2-2,-12-1-32,-15 0-47,-8-1-74,-7-3-116,1-5-153</inkml:trace>
  <inkml:trace contextRef="#ctx0" brushRef="#br0" timeOffset="42282.9179">21055 13045 975,'0'0'267,"0"0"-170,121 8 45,-35-8-19,11-15-31,4-3-25,-5-3-28,-7 3-2,-8 2-28,-9 2-6,-11 1-3,-13 1-11,-17 4-24,-16 6-18,-15 2-28,-6 12-171,-26 14-52,-16 7-127,-12 3-65</inkml:trace>
  <inkml:trace contextRef="#ctx0" brushRef="#br0" timeOffset="42431.9881">21398 13264 1247,'0'0'274,"103"-15"-207,-24-5-35,17-4 6,3-1-1,3 0-12,-7 6-18,-20 8-7,-15 8-51,-14 3-91,-6 0-156,-6 0-375</inkml:trace>
  <inkml:trace contextRef="#ctx0" brushRef="#br0" timeOffset="46183.2727">20468 12477 99,'0'0'107,"0"0"-4,0 0-23,0 0-28,0 0 113,0 0-18,0 0-50,-4-7-67,17-6 2,4-3 19,9-2 10,9 0-14,14-1-20,13-4-19,13 0-8,9-3-23,-6 2-89,-9 3-156,-18 4-146</inkml:trace>
  <inkml:trace contextRef="#ctx0" brushRef="#br0" timeOffset="46371.7875">20746 12448 1228,'0'0'5,"75"-65"-5,-22 32-139,4 2-9,-4 1 57,-6 6-7,-9 6-218</inkml:trace>
  <inkml:trace contextRef="#ctx0" brushRef="#br0" timeOffset="50215.7063">8687 11635 642,'0'0'28,"70"-61"14,-5 21 26,7-1-18,2 0 16,-7 7-11,-10 3-25,-9 9-22,-8 7-3,-8 5-5,-10 6-19,-7 4-58,-6 0-60,-9 0-59,0 7-5,-12 5-135</inkml:trace>
  <inkml:trace contextRef="#ctx0" brushRef="#br0" timeOffset="50392.7135">8783 11557 577,'0'0'87,"0"0"-1,0 0-63,70-41 4,-11 14 30,3 0 6,1 3-42,-1 4-21,-6 7 0,-3 5-94,-10 3-164,-15 1-143</inkml:trace>
  <inkml:trace contextRef="#ctx0" brushRef="#br0" timeOffset="50699.8389">8979 11562 580,'0'0'38,"0"0"-20,0 0 4,0 0 46,0 0-6,0 0 3,50-72-50,7 34-14,10 0-1,4 2-56,-9 4-194,-17 8-103</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16:21.936"/>
    </inkml:context>
    <inkml:brush xml:id="br0">
      <inkml:brushProperty name="width" value="0.05292" units="cm"/>
      <inkml:brushProperty name="height" value="0.05292" units="cm"/>
      <inkml:brushProperty name="color" value="#FF0000"/>
    </inkml:brush>
  </inkml:definitions>
  <inkml:trace contextRef="#ctx0" brushRef="#br0">829 2569 344,'0'0'187,"0"0"-122,0 0 53,32-55 15,-30 41-7,-2 2-43,0 2-6,-9 2-28,-16 7-39,-4 1-8,-9 14-2,3 12 4,9 8-4,13 8-1,13 5 1,5 6 6,17-2 17,5-4-12,-1-5 4,-8-5-7,-4-7-6,-7-1 0,-6-7-2,-1-6-4,0-8-27,-2-6-7,-9-2 11,2-15-4,6-13-15,3-8 20,10-6 16,14-3 6,8 2 4,0 9 28,-5 11 10,-8 10-4,-6 9 0,-6 4-18,-4 0-16,1 5-1,1 13 0,-1 3 1,1 6 11,1 3-8,1-2-2,0-4 5,5-5-6,6-5 0,0-5 0,3-9 4,2 0 0,-3-2 0,-2-12 4,-7-5-1,-6-4 4,-5-5-5,-2-2 5,-17-1-11,-7 0-11,-4 6 10,2 4-22,3 5-25,5 7 31,9 6 10,4 1-10,4 0 17,3-1 1,0-1 3,17-5-2,11-8 12,12-10-1,5-7-6,3-4 30,-6-3-4,-7 2-4,-6 1-5,-8 1-3,-8 6 0,-7 6-14,-6 6 20,0 8-8,-3 7-5,-11 4-13,-3 11 1,-2 19 0,5 14 7,3 12 19,9 6-10,2-1 18,0-1-16,0-3-10,2-5-7,4-8-3,1-5-4,1-10-65,1-8-38,2-7-128,1-11-119</inkml:trace>
  <inkml:trace contextRef="#ctx0" brushRef="#br0" timeOffset="174.8474">1448 2620 1139,'0'0'167,"0"0"-166,0 0 72,0 0 8,0 0-46,0 0-35,9 5-21,-7 12-15,-2 4-132,0 5-190,-6-2-336</inkml:trace>
  <inkml:trace contextRef="#ctx0" brushRef="#br0" timeOffset="316.9495">1339 2917 1419,'0'0'25,"0"0"-19,0 0 25,0 0-31,0 0-2,0 0-80,68-7-173,-50 7-239</inkml:trace>
  <inkml:trace contextRef="#ctx0" brushRef="#br0" timeOffset="497.9204">1621 2739 1142,'0'0'41,"0"0"-13,66-28 87,-41 23-52,-2 2-35,-5 3-28,0 0-4,-4 0-75,-5 0-140,-7 2-258</inkml:trace>
  <inkml:trace contextRef="#ctx0" brushRef="#br0" timeOffset="713.8875">810 3260 1285,'0'0'177,"0"0"-164,0 0 5,85 0 72,-26-11-41,8-1-29,2 3-20,2 3-26,-3-3-152,-6-6-289</inkml:trace>
  <inkml:trace contextRef="#ctx0" brushRef="#br0" timeOffset="3874.4134">4850 2655 1397,'0'0'22,"0"0"62,0 0-1,0 0-32,0 0-37,0 83-3,-2-34 9,-5-1-13,0-4-6,0-8-1,1-9-7,0-8-59,3-9-55,0-6-24,1-4-67,2-4 26,0-11-180,0-6-13</inkml:trace>
  <inkml:trace contextRef="#ctx0" brushRef="#br0" timeOffset="4031.3082">4728 2712 443,'0'0'212,"-17"-65"11,17 37-32,4 1-38,15 0-55,8 5-48,3 4-19,4 7-18,-2 6-13,2 5-1,-5 1-12,-3 14-68,-8 5-117,-11 2-138</inkml:trace>
  <inkml:trace contextRef="#ctx0" brushRef="#br0" timeOffset="4215.1556">4611 2971 709,'0'0'269,"0"0"-244,0 0 142,0 0-50,0 0-61,0 0-17,34 59 2,-6-56-33,6-3-1,0 0-7,5-1-86,3-12-164,4-6-369</inkml:trace>
  <inkml:trace contextRef="#ctx0" brushRef="#br0" timeOffset="4442.4549">5282 2879 592,'0'0'730,"0"0"-715,0 0 88,0 0 2,0 0-51,0 0-43,37-7-6,-19 7-2,0 0-3,0 0-17,-4 0-95,-2 0-153,-6 0-259</inkml:trace>
  <inkml:trace contextRef="#ctx0" brushRef="#br0" timeOffset="4581.1943">5307 2986 1279,'0'0'74,"0"0"-50,0 0 91,0 0-86,0 0-29,61-14-14,-37 14-133,10-6-217,13-6-456</inkml:trace>
  <inkml:trace contextRef="#ctx0" brushRef="#br0" timeOffset="4930.2315">6619 2498 1203,'0'0'110,"0"0"-107,0 0 140,0 0-60,0 0-54,0 0-12,-7 77 32,2-31-20,-4 0-9,-2-3-11,-1 0-6,0-8-3,6-5-15,6-7-70,0-8-133,16-8-147,6-7-382</inkml:trace>
  <inkml:trace contextRef="#ctx0" brushRef="#br0" timeOffset="5647.7807">6937 2556 839,'0'0'115,"0"0"-106,0 0 122,0 0 12,0 0-47,0 0-25,0-46-22,6 46-24,10 0-2,3 12-14,4 10 1,-7 7 8,-5 5-6,-11 4-8,-2 3-2,-15 0 5,-7-2-7,-4-4-31,1-10-25,-2-8 11,4-10-2,6-7 21,3-5 18,5-14 8,7-2 11,4-1 33,0 2 3,3 4 12,10 6-27,2 5-5,4 5-16,3 0-11,-4 12-2,3 7 0,-5 3 2,-1 1 0,0-2-10,-2-3-43,3-5-37,4-7-18,5-6-71,7 0 22,3-16-19,1-8 58,-2-7 118,-4-2 35,-3-3 57,-4 4 58,-5 1-24,-7 9-13,-2 8-26,-7 5-29,-2 9-10,0 0-48,0 20-4,-8 10 4,-2 11 5,6 0-3,4-1-2,0-10-2,16-9-1,7-12 2,4-9-2,5-4 3,0-17 9,-5-10 2,-6-6 9,-6 0 13,-8-1 14,-7 3-3,0 3 1,-13 2-35,-11 1-8,-2 11-2,-2 9-10,1 9-18,2 2-46,5 16-48,8 3-158,5 1-193</inkml:trace>
  <inkml:trace contextRef="#ctx0" brushRef="#br0" timeOffset="5869.3634">7697 2703 1206,'0'0'36,"0"0"54,0 0 32,86-22-63,-53 17-42,5 1-17,9 0-22,1-1-128,-2-3-291</inkml:trace>
  <inkml:trace contextRef="#ctx0" brushRef="#br0" timeOffset="6135.3492">8142 2485 1272,'0'0'41,"0"0"-15,0 0-26,0 92 72,-10-28 56,-4 9-73,0 1-25,-2-2 1,1-10-11,1-11-14,0-8 1,2-10-7,-1-10-2,2-11-4,-3-12-16,-2 0-32,-2-18-21,0-13-99,8-12-152,8-14-296</inkml:trace>
  <inkml:trace contextRef="#ctx0" brushRef="#br0" timeOffset="6303.1263">8106 2361 1067,'0'0'115,"0"0"-103,0 0 117,0 0-47,0 0-28,0 0-54,28-26-10,-28 28-34,4 6-77,1 2-151,2-3-215</inkml:trace>
  <inkml:trace contextRef="#ctx0" brushRef="#br0" timeOffset="6577.9231">8381 2401 901,'0'0'144,"0"0"-109,0 0-33,-8 63 77,8-35 15,0 3-46,0-1-19,8-4 0,2-3 45,0-4-20,-4-2-35,0-7 30,-4 1-28,-2-2-13,0-2-4,-15-1-4,-6-5-14,-6-1-69,0-7-55,3-13-116,9-6-133,8-6-177</inkml:trace>
  <inkml:trace contextRef="#ctx0" brushRef="#br0" timeOffset="6899.8912">8405 2391 638,'0'0'20,"73"-32"14,-35 21 77,-4 6-8,-4 4-23,-5 1-25,-7 1-32,-7 13 1,-6 5-22,-5 6 3,0 5 6,-9 5 4,-2 1 3,4-2-3,5-3-2,2-4 4,9-7 16,9-7-4,7-6 27,2-7-4,1 0-8,1-5 3,-4-11 10,-4-7-10,-4-3-8,-5-2-21,-7-3 0,-5 0 0,-5-1-10,-13 4-8,-2 8-12,-3 6-19,-2 12-59,-4 2-50,-3 7-101,-1 8-281</inkml:trace>
  <inkml:trace contextRef="#ctx0" brushRef="#br0" timeOffset="7277.3889">9361 3006 1382,'0'0'186,"0"0"-181,0 0 30,0 0 47,-33 76-64,-1-43-10,-7-1-8,-6 0-59,-1-5-214,2-11-438</inkml:trace>
  <inkml:trace contextRef="#ctx0" brushRef="#br0" timeOffset="8039.232">9154 2498 978,'0'0'208,"0"0"-192,0 0 96,0 0-53,0 0-43,0 0 12,32 78 17,-23-44 0,-1-3-22,-1 0-11,0-4-6,-2-4-4,-1-6 3,-1-7-5,1-5 0,-4-3 3,1-2 6,-1 0 0,0 0 15,0 0 3,0 0-10,0 0-3,0 0-12,0-2 3,-3-3-5,-4-3 1,2-4 2,-4-3-3,1-3-7,0-4 6,0-5-5,2-3 1,4-5-5,2-2 4,0 0 4,9 3 2,4 5 2,0 7 7,1 6 9,1 3 2,1 6-3,2 7 1,9 2-9,3 16-8,-2 11 8,-1 4 1,-6 2-1,-6 3 2,-6-1-4,-7 0-2,-2-1-3,0 0-1,-6-2-2,-2-7-20,-2-4-37,0-5-61,-1-11-190,-3-7-223</inkml:trace>
  <inkml:trace contextRef="#ctx0" brushRef="#br0" timeOffset="8214.4235">9178 2638 1412,'0'0'53,"0"0"-22,0 0 80,82-37-85,-52 36-26,4-1 0,5 1-105,2-2-256,0-3-483</inkml:trace>
  <inkml:trace contextRef="#ctx0" brushRef="#br0" timeOffset="8581.5197">10205 3061 1643,'0'0'0,"0"0"-25,0 0 25,0 0 13,-27 76-13,-14-49-4,-8-2-144,-3-8-262</inkml:trace>
  <inkml:trace contextRef="#ctx0" brushRef="#br0" timeOffset="10132.5642">4481 3787 622,'0'0'68,"0"0"-8,0 0 89,0 0-62,0 0-13,0 0-27,-4-7-21,4 7-10,0 0-5,0 0-11,0 0 0,0 0-2,0 0 6,0 0-3,0 0 0,0 0 4,0 0-2,0 0 10,0 0-5,0 0-2,0 0-2,0 0-3,0 0 0,0 0 1,0 0 0,0 0 0,-1 0-1,0 0 0,1 0 1,-1 0 0,1 0 3,0 0 10,0 0 3,0 0-5,0 0 2,0 0 0,0 0 2,0 0-3,0 0-6,0 0 1,0 2-7,0 6-2,0 7-2,0 10 2,3 9 11,6 5 13,0 2-10,4-2-5,-3-3 3,1-3 6,-2-5-12,-4-8 3,1-5 4,-3-5-8,-1-5-2,0-4 9,-1-1 1,3 0 29,3-10 0,8-14 3,4-8-32,4-7-5,2-4 1,-2 1 3,-5 3-2,-5 3 0,-2 9 16,-5 7-10,-2 4-5,-1 7 0,-3 3-9,0 4-1,0 0-2,0 2-8,0 0-40,0 0-60,0 8-110,0 7-127,6-1-175</inkml:trace>
  <inkml:trace contextRef="#ctx0" brushRef="#br0" timeOffset="10359.4421">5048 3981 1228,'0'0'39,"0"0"-20,0 0 98,66-10-53,-46 10-38,-1 0-26,-1 0 0,-2 4-34,-3 3-83,-6 0-127,-5-1-96</inkml:trace>
  <inkml:trace contextRef="#ctx0" brushRef="#br0" timeOffset="10516.0705">5091 4103 838,'0'0'142,"0"0"-83,0 0 97,0 0-93,0 0-48,0 0-15,87 8-170,-56-8-323</inkml:trace>
  <inkml:trace contextRef="#ctx0" brushRef="#br0" timeOffset="10876.4495">6049 3812 1336,'0'0'79,"0"0"-75,0 0 41,0 0-11,5 56 35,-3-12 10,-2 1-49,0 0-21,-2-3-3,-4-5-5,0-3-1,5-8-54,1-4-133,0-6-101,8-7-204</inkml:trace>
  <inkml:trace contextRef="#ctx0" brushRef="#br0" timeOffset="11536.6656">6040 4019 62,'0'0'1,"0"0"21,0 0 86,0 0 22,-66-72-8,53 49-14,1-4 51,3 2-19,2-3-5,3 3-31,4 4 3,0 1-30,9 1 2,9 5-46,9 3 3,10 9-17,2 2-9,-1 9 2,-4 13-8,-13 8-3,-10 7-1,-11 5 3,-11 3-3,-21 2-4,-5 2-16,-1-3 5,6-1-7,12-5 16,10-7 5,10-9 1,5-7-2,18-8 2,4-8 2,8-1 12,0-4 15,-2-9 1,-6-3-3,-11 0-4,-7 0 2,-7-1 4,-2-3-4,-5-2-21,-13-3-2,-7-2-4,-8-3 7,-4 2-10,3 2 3,4 2-16,9 6-28,8 4-21,8 6-48,5 5-138,0 3-220</inkml:trace>
  <inkml:trace contextRef="#ctx0" brushRef="#br0" timeOffset="11748.1657">6505 4046 1150,'0'0'47,"75"0"26,-41-2 52,-5 2-72,-1-2-43,-4 2-10,-5 0-64,-1-3-126,-7-4-113,-1-1-380</inkml:trace>
  <inkml:trace contextRef="#ctx0" brushRef="#br0" timeOffset="11942.2392">6674 3907 1086,'0'0'217,"0"0"-157,0 0 100,0 0-86,0 0-22,-49 84 4,36-40-22,4-2-24,6-2-7,3-6-3,0-1-8,5-4-25,9-8-56,6-6-93,5-7-81,5-8-152,2 0-347</inkml:trace>
  <inkml:trace contextRef="#ctx0" brushRef="#br0" timeOffset="12175.1022">6985 3896 962,'0'0'155,"0"0"-64,0 0 73,0 0-85,0 0-39,0 0-4,0 58 9,0-25-16,0 1-15,2-1-12,3-1-2,4-3-4,4-4-97,5-5-107,1-9-218</inkml:trace>
  <inkml:trace contextRef="#ctx0" brushRef="#br0" timeOffset="12517.9153">7253 3997 953,'0'0'56,"0"0"-10,0 0 136,32-64-91,-20 57-30,6 3-25,4 4-14,3 0 0,1 1 10,-1 13-17,-7 5-12,-5 6-1,-9 2-2,-4 5 0,-14 3 5,-14 0-5,-3-1 0,0-2-6,4-7 1,9-4 0,9-11 4,7-5-2,2-5 3,2 0 3,18-2 16,7-11 13,8-2-30,-1 1-2,-4 3-68,-3 2-106,-7 1-171,-6 3-394</inkml:trace>
  <inkml:trace contextRef="#ctx0" brushRef="#br0" timeOffset="12922.1024">6145 3510 921,'-64'-5'0,"-6"5"-21,-6 15 21,1 19 50,2 21 10,7 19-9,17 15-9,21 13 20,21 2-33,10-3 10,29-9 2,13-14-25,14-16-11,14-15-5,16-16-5,13-13-95,3-12-30,4-6-73,-4-1-52,-3-16-92</inkml:trace>
  <inkml:trace contextRef="#ctx0" brushRef="#br0" timeOffset="13238.0014">7676 3569 920,'0'0'2,"76"-24"5,-29 24 123,3 29 21,-2 16-51,-3 14-39,-7 4-1,-10 5 15,-9-1-18,-11 0-11,-7-2-24,-1-6-15,-14-2-7,-15-3-1,-12-5-57,-11-5-101,-6-9-84,-1-12-225</inkml:trace>
  <inkml:trace contextRef="#ctx0" brushRef="#br0" timeOffset="13717.5202">7797 3984 89,'0'0'832,"0"0"-785,0 0 68,0 0 36,-30 62-44,25-17 6,1 10-33,-2 5-21,-1 1-35,-2 1 30,-5 0-37,0-5-9,-1-5 2,-2-10-1,1-10-8,-2-8-1,2-8 0,-1-8-11,2-8-20,0-1-16,1-19-40,5-9-69,6-11-81,3-14-98,0-9-376</inkml:trace>
  <inkml:trace contextRef="#ctx0" brushRef="#br0" timeOffset="13914.4726">7692 3819 1202,'0'0'52,"0"0"7,0 0 44,0 0-55,0 0-48,0 0 0,8-2-40,-4 9-71,-1-3-151,1-4-329</inkml:trace>
  <inkml:trace contextRef="#ctx0" brushRef="#br0" timeOffset="15000.0093">8220 3859 932,'0'0'34,"0"0"17,0 0 65,0 0-55,0 0-15,0 0-25,0-4-16,0 8 6,0 3 11,0 1-2,1-2-5,1 0 0,0-1 0,1 1-3,1 2 4,-2 2-2,0-1-1,3 0-2,-1 1 5,-2-3 2,-1 1-3,-1-4 0,0 0-2,0 0-6,0-2 6,0-1-1,0-1-6,0 1-4,0-1-1,0 1-1,0-1 2,0 0-2,0 2 0,0-2 1,0 1-2,0-1 3,0 0 2,0 1-1,0 1 9,0-2-5,0 6 1,4 1-3,0 5-2,3 6-2,3 2 4,-1 4-4,2 2-1,-2 1 1,1-2 2,-2-2 0,1-2-2,-1-4 6,0-4 0,-3-1-5,-1-4-2,-1-1 3,-3-3-2,0-2 0,2-2 2,-2 0 6,1 0-3,0 0 15,2-4 3,2-8-2,7-6-20,5-8 2,10-6 10,5-6-7,6-5-3,-3 0 1,-3 3 5,-7 2 2,-7 9 3,-7 6-9,-2 7 0,-7 7-6,-2 6-2,0 2-5,0 1-30,-11 0-31,-5 3-72,-6 8-107,-1 2-119,5-2-345</inkml:trace>
  <inkml:trace contextRef="#ctx0" brushRef="#br0" timeOffset="23806.1262">11066 2922 273,'0'0'443,"0"0"-420,0 0 48,0 0 69,0 0-53,0 0 1,0 0-8,0 0-12,-4 1-10,18-1-6,12 0-4,6 0 0,4-6-11,0-1-14,-4 1-5,-2 1-13,-5 0-5,-4 2-2,-3 0-30,-5 0-52,-6 1-70,-1 2-50,-6 0 1,0 0-94,-6 4 13</inkml:trace>
  <inkml:trace contextRef="#ctx0" brushRef="#br0" timeOffset="24023.5705">11073 3036 614,'0'0'116,"0"0"52,0 0 31,0 0-50,0 0-56,0 0-45,17 1-16,8-4-7,5 0-14,4 0-10,1 1-1,0 0-1,0-1-8,-3-2-20,-3-1-44,-4-1-85,-3-4-44,-3-4-160,-7-5-136</inkml:trace>
  <inkml:trace contextRef="#ctx0" brushRef="#br0" timeOffset="24338.5481">11324 2647 347,'0'0'437,"0"0"-428,0 0 29,0 0 113,0 0-31,0 0-28,-4-19-42,23 19-21,9 4 14,4 9 20,0 2-25,-6 6-6,-4 1-18,-4 5 3,-4 3-15,-4 1 15,-3-1-16,-4 2-1,-3-1 8,0-1-4,-10-1 4,-7-1-1,-6-2-7,-3 0-3,-2-2-7,-4 1-47,-3 0-29,3-4-74,8-9-126,13-10-289</inkml:trace>
  <inkml:trace contextRef="#ctx0" brushRef="#br0" timeOffset="24907.9898">12298 2636 700,'0'0'384,"0"0"-364,0 0 72,0 0 11,0 0-63,-9 63 34,7-23-21,0 6-33,-2-3-6,1-5-11,3-7-3,-2-9-22,2-7-54,0-8-31,0-5-62,0-2-36,4-3-26,1-14 94,2-6 44,-3 0 93,-4-6 29,0-1-3,-4-3-4,-12-1 0,-2-1-21,-3 4 8,3 4 25,2 1 45,7 6 54,6-2 1,3 1-36,0 2-6,7 1 10,9 2-41,5 4-20,3 1-19,2 6-14,1 5-8,-2 0-5,-4 5-27,-3 12-74,-6 5-62,-10 5-60,-2 1-201</inkml:trace>
  <inkml:trace contextRef="#ctx0" brushRef="#br0" timeOffset="25201.3771">12160 2988 674,'0'0'43,"0"0"36,0 0 73,0 0-42,0 0-18,0 0-28,11 43-5,-4-39-3,0-2-12,6 0 9,2-2-5,4 0 4,2 0-12,2 0-12,-1 0-16,-4-1-8,-1 0-3,-3 1-1,-1 0-5,0 0-14,-3 0-34,-1 0-33,-2 0-27,-3 3-75,-4 1-41,0 1-142,0-2-164</inkml:trace>
  <inkml:trace contextRef="#ctx0" brushRef="#br0" timeOffset="26696.772">13121 2829 440,'0'0'62,"0"0"-16,0 0 91,0 0-26,0 0 4,0 0-28,-1 0-9,1 0 7,0 0 10,0 0-25,0 0-13,0 0-17,0 0-8,2 0-11,3 0-1,1 0-4,2 0-8,1 0-4,1 0-2,0 0-2,0 0 0,1 0 1,-2-1-1,0 1-8,-2-2-8,2 1-15,-2-1-33,0 0-21,0-2-42,0 1-10,0-1-12,1 0-37,1 1-36,-4 1-144</inkml:trace>
  <inkml:trace contextRef="#ctx0" brushRef="#br0" timeOffset="27182.4764">13097 2938 439,'0'0'206,"0"0"-202,0 0 79,0 0 29,0 0-19,0 0-23,-2 4-12,2-4-8,2 0 21,5 0-5,3 0-13,3 0 2,2 0-10,-1 0-12,0-1-7,0 0 2,-1 1-16,-2 0-2,1 0-6,-3-1-1,-2 1-1,-3-1-2,-2 1-2,-1 0 1,2 0-5,-3 0-13,2-1-14,0-1-20,1 2-16,1-3-25,2-1-38,-2 1-1,1-3-36,-3 2-54,-1-1-24</inkml:trace>
  <inkml:trace contextRef="#ctx0" brushRef="#br0" timeOffset="31738.2786">13793 2934 306,'0'0'144,"0"0"-62,0 0 49,0 0-7,0 0 24,0 0-27,0 0-22,-33-20-2,33 20-35,0 0-19,0 11-24,8 14-15,11 11 43,4 6-7,6 3 10,0-5-18,-1-4-17,-3-3-3,-4-11-5,-6-4-5,-5-9-1,-3-3-1,-3-6 0,-1 0 0,-1-3 3,0-14 3,4-9 10,-1-9-16,-1-9-2,-3-7-2,-1-7-4,0-6 3,0-5 0,-2-3-7,1 3 7,1 6 5,0 8 3,10 7-3,1 8-4,0 8 4,-2 11 4,-4 7 0,-2 8 1,-2 3 0,2 3-3,12-2-1,17 1 4,25-1 2,29-2 9,27-5 10,20-2-5,13-6 9,7-5-1,-1-4-14,-8-3 6,-13 2-10,-15 0 9,-15 3-8,-15 6-8,-16 1-2,-17 4-2,-17 3-7,-15 3-16,-10 3-41,-11 4-56,-11 0-105,-25 8-217,-18 8-388</inkml:trace>
  <inkml:trace contextRef="#ctx0" brushRef="#br0" timeOffset="32290.5444">14356 2741 1266,'0'0'127,"0"0"-111,0 0 53,0 0-34,15 62 14,-7-17 8,-4 1-28,-2 0-16,-2-5-8,0-3-5,0-8-9,-2-6-59,0-7-104,1-8-101,1-9-298</inkml:trace>
  <inkml:trace contextRef="#ctx0" brushRef="#br0" timeOffset="32880.5067">14535 2795 906,'0'0'42,"0"0"-3,0 0 108,0 0-44,0 0-19,62-46-47,-44 46-14,3 4 1,-1 12-3,-6 6-21,-5 5 0,-7 3-2,-2 1 2,-1 0-2,-12-1 2,0-3 5,4-3 0,4-6-5,5-6-9,0-7 2,1-3-7,14-2 10,4-5 4,5-10 0,1-5-2,-2-5-19,-2 0 3,-2-1-8,-4 2 0,-3 4 26,-4 6 6,-4 7 0,-4 6 16,0 1-13,0 1-9,0 14-22,0 4 22,0 6 9,3-1-6,7-2 9,3-3-11,3-7 5,2-4-6,0-7 2,2-1 11,-4-4-11,0-13 14,-4-4 9,-3-3 2,-6-2 9,-3 1 1,0-2-11,-7 4-20,-6 4-6,-1 7-5,0 6-7,-2 6-25,1 0-2,0 2-7,1 6-18,3 0-40,2-2-48,5-2-26,4-4-104,0 0-59</inkml:trace>
  <inkml:trace contextRef="#ctx0" brushRef="#br0" timeOffset="33207.9177">14968 2481 651,'0'0'592,"0"0"-584,0 0 1,0 0 61,72-37-21,-58 44-29,0 9-18,-1 2-2,-5 3-6,-4 0 6,-4 0-6,0-4-17,0-5 20,0-8-9,0-4 12,0 0 12,0 0 16,6-8 25,6-5-10,5-1-29,5 1-9,2 2-5,2 3-21,0 4-81,0 4-87,-4 0-105,-5 3-206</inkml:trace>
  <inkml:trace contextRef="#ctx0" brushRef="#br0" timeOffset="33418.5497">15234 2806 387,'0'0'738,"0"0"-736,0 0 33,0 0 65,80-11-18,-51 7-26,0 1-42,-2-2-14,-3 3-8,-4 0-60,-4 0-97,-7-3-144,-6-2-191</inkml:trace>
  <inkml:trace contextRef="#ctx0" brushRef="#br0" timeOffset="33608.4376">15334 2669 555,'0'0'828,"0"0"-806,0 0 25,0 0 24,0 0-25,0 0-30,-5 52 8,5-13-9,0-2-11,0-1-4,0-6-4,0-5-88,6-3-100,6-10-171,3-9-343</inkml:trace>
  <inkml:trace contextRef="#ctx0" brushRef="#br0" timeOffset="33895.0232">15591 2630 1243,'0'0'0,"0"0"-7,0 0 4,0 0 3,0 0 26,0 82-11,5-51-11,2-4 1,6-2 27,1-2 6,2-5 18,-2-2 2,0-2 1,-3-1-36,-4-3 13,-3 1-25,-2-1-11,-2-3 0,0 1-27,-9-4-61,-6-4-23,-4 0-78,1-12-150</inkml:trace>
  <inkml:trace contextRef="#ctx0" brushRef="#br0" timeOffset="34244.7764">15592 2630 913,'0'0'367,"0"0"-367,81-42 0,-46 39 26,1 3-4,-1 5-22,-4 9-14,-8 5-70,-10 3 7,-10 2-3,-3-1 34,0 3 28,0 1 18,-3-2 16,-2 0 28,4-5 23,1-6-9,0-4 13,4-4-21,9-5-1,3-1 2,4 0 9,-1-11-23,-1-5-13,-7-4-1,-1-3-6,-7-5 3,-3-4-13,0 1-7,-8 0-10,-6 5-13,-4 5-35,0 8-15,1 4-37,0 6-81,-1 2-81,2 0-234</inkml:trace>
  <inkml:trace contextRef="#ctx0" brushRef="#br0" timeOffset="34513.9884">15907 2384 422,'0'0'741,"0"0"-741,81-33 9,-59 33 64,-8 4-26,-6 13-33,-3 5-14,-5 2-1,0-1 1,0-4 10,-2-5-10,0-7 4,2-5 0,0-2 3,0 0 33,0 0 37,11-4-29,3-4-31,6-1-17,5-1-85,-1 2-144,0-2-246</inkml:trace>
  <inkml:trace contextRef="#ctx0" brushRef="#br0" timeOffset="35181.4223">16481 2280 355,'0'0'538,"0"0"-474,7-63 31,-5 57 48,0 6-13,0 12-77,5 25-51,3 21 25,6 21 45,-1 13-33,3 15-16,2 7 7,-1 1-6,1-3 2,-3-10-19,-3-9-2,-1-9 4,-2-12-3,-1-10-2,0-15 2,0-12 2,0-11 6,8-8 4,10-6 17,17-7 3,20-3-16,15-7 11,15-12-25,3-5-4,-4-2-4,-4 1-35,-10 2-43,-9 2-105,-12 1-178,-11 2-309</inkml:trace>
  <inkml:trace contextRef="#ctx0" brushRef="#br0" timeOffset="35603.3821">16977 2519 1291,'0'0'93,"0"0"-91,0 0 52,0 0-6,0 0-34,27 54 28,-18-8 2,-2 6-30,-2 2-1,-2-2-10,-1-4-3,2-8-1,2-11-46,1-6-91,0-10-98,-4-5-146,-3-8-272</inkml:trace>
  <inkml:trace contextRef="#ctx0" brushRef="#br0" timeOffset="36352.8664">16921 2775 1052,'0'0'52,"0"0"-42,0 0 72,26-56-16,2 47-24,10 2-30,6 3-12,3 1-30,-5-1-89,-6 4-17,-5 0-41,-7 0-34,-6 0 88,-6-1 123,-5-1 34,-3-1 91,-4 2 40,0 1-2,-1 0-49,-14 9-73,-1 13-39,-3 9 0,3 7-2,3 2 0,6-5-2,4-5-6,3-8-3,4-9-51,13-10-11,1-3 64,3-11 9,-2-12 13,-2-5 45,-5-4 34,-3-1-10,-3 2-8,-5 8-12,0 8-8,-1 8-24,0 7-30,0 0-11,3 18-34,1 7 37,3 10 8,1-1 0,1-2-5,0-7-25,0-5-1,1-9 12,-2-7-9,1-4 7,2-4 21,-1-17 24,1-4 10,-2-2-2,-2-4 9,-2 7 13,-3 4-17,1 6-8,-2 8 0,1 6-6,2 0-23,4 12-28,4 10 19,3 4 9,1 0 0,0-6 0,-2-4-19,0-5-5,-1-7-6,-1-4 8,0 0 6,-2-17 16,1-4 9,-1-3 4,0-2 8,0 3 15,-3 6 4,-3 8-4,-1 5-2,-1 4-12,3 3-22,2 10-21,4 6 17,1-1 4,0-1 0,2-3-3,-1-3-33,0-5-65,1-4-104,-3-2-194</inkml:trace>
  <inkml:trace contextRef="#ctx0" brushRef="#br0" timeOffset="36539.7526">17714 2516 1414,'0'0'63,"0"0"-60,78-37 40,-51 34-10,0 3-33,-1 0-10,-1 0-115,-5 5-152,-8-3-366</inkml:trace>
  <inkml:trace contextRef="#ctx0" brushRef="#br0" timeOffset="36861.1949">18125 2140 1317,'0'0'39,"0"0"-38,0 0 49,0 0 5,0 0-49,10 73 15,-7-10 32,-2 10-21,-1 5-2,0 6-8,-4 5-4,-3 7 10,0-1-20,5 1 1,2-4 4,0-7 2,9-7-10,9-6 1,8-9-6,8-7 0,11-9-1,8-10-28,4-9-83,-3-13-180,-10-12-488</inkml:trace>
  <inkml:trace contextRef="#ctx0" brushRef="#br0" timeOffset="39248.591">18614 2224 185,'0'0'39,"0"0"-37,0 0 36,0 0 9,0 0 19,0 0-15,1-5-6,0 5 3,-1 0-3,0 0-14,2 0-12,-2 0-14,0 0-5,0 0 1,0 0-1,0 0 17,0 0-5,0 0 15,0 0 31,0 0 12,0-2 6,0 1 27,0 0 2,0-1 3,2 2-10,7-4-21,3-1-9,7-1-35,3 0-13,1-1-1,-1 3-3,-1-2-16,1 2-1,0-1-58,-2-1-115,-2-2-162,-4 0-140</inkml:trace>
  <inkml:trace contextRef="#ctx0" brushRef="#br0" timeOffset="39534.3907">19002 2018 414,'0'0'545,"0"0"-521,0 0 34,0 0 78,0 0-56,0 0-56,5 3-19,0 21 20,2 4 26,2 1 9,3-3-17,-1 0 6,-2-2-21,-2-4-18,-3 1-1,-3-6-5,-1-3-4,0-2-5,0-3-44,0-3-23,-7-4-12,-5 0-55,-2-4-20,0-11-85,1-7-139</inkml:trace>
  <inkml:trace contextRef="#ctx0" brushRef="#br0" timeOffset="39891.3766">19037 2003 786,'0'0'75,"0"0"-65,86-36 78,-54 32-18,2 2-28,-4 2-33,-3 0-9,-4 6-5,-9 7-3,-6 6-8,-8 4-1,0 5 17,-8 4 7,-1 3 14,4 0 2,5-2 8,4-3 10,14-6 16,6-6 1,3-8-15,0-6-10,0-4 8,-4-1-4,-2-14-4,-5-5-12,-3-6 1,-6-1-8,-5-4-1,-2-1-3,0 2-10,-13 5-1,-4 4-14,-1 9-20,-6 9-29,-4 3-62,-5 13-91,-2 10-191</inkml:trace>
  <inkml:trace contextRef="#ctx0" brushRef="#br0" timeOffset="40123.4646">18762 2594 515,'0'0'1048,"65"-32"-1040,-13 14-8,17 1 75,15 0-36,14 3-23,4 5-16,-7 3-1,-9 6-59,-16 0-136,-13-3-263</inkml:trace>
  <inkml:trace contextRef="#ctx0" brushRef="#br0" timeOffset="40530.435">18875 2699 716,'0'0'687,"0"0"-678,0 0-9,32 66 90,-25-30-27,-3 2-22,-4 0-15,0-3-20,0-3-6,0-4-32,0-4-108,0-8-101,9-9-331</inkml:trace>
  <inkml:trace contextRef="#ctx0" brushRef="#br0" timeOffset="41105.747">19135 2732 787,'0'0'113,"0"0"-43,0 0 105,0 0-48,0 0-43,68-40-31,-53 40-28,0 15-20,-4 7-5,-2 6 0,-7 3-2,-2 1 2,0-2 8,0-1-4,0-8-1,0-2-3,12-4 2,6-6-2,3-4 0,3-5-2,1 0-12,-2-13 1,-2-5-4,-3-5 4,-1-3 4,-4-3 4,-4 2 0,-3 8 5,-4 7 4,-2 7 5,0 5-6,0 1-3,-2 13-27,-4 5 25,3 4 4,2-2-1,1-2-1,0-4-2,10-3 1,4-6 1,2-5 0,4-1 13,0-4 3,2-12-5,-2-5 9,-4 0-4,-6-3-1,-5 0 3,-5 2-13,0 1-5,-5 5-2,-7 4-24,0 5-14,0 4-23,0 3-61,1 0-50,1 8-9,-2 5-17,3-2-12,0-2-181</inkml:trace>
  <inkml:trace contextRef="#ctx0" brushRef="#br0" timeOffset="41442.9162">19949 2188 792,'0'0'158,"0"0"-146,75 73 117,-43-6 64,-2 17-11,-7 9-49,-6 9-48,-7 4-11,-10-4-3,0-3-25,-11-9-27,-15-10-17,-10-7-2,-10-12-31,-8-12-48,-5-13-46,-5-15-168,-2-12-339</inkml:trace>
  <inkml:trace contextRef="#ctx0" brushRef="#br0" timeOffset="42794.742">12880 3999 200,'0'0'406,"0"0"-382,0 0 104,0 0 25,0 0-32,0 0 1,-1 0-30,1 0-13,1 0-12,2 1-4,-1 0-19,6 2-1,6-3-5,5 2 4,6-2-5,1 0-10,1 0-11,-2 0-4,-1 0-12,-3 0 0,-3 0-1,-3 0-27,-2 0-57,-1 0-82,-1 0-94,0 0-54,-4 0-163</inkml:trace>
  <inkml:trace contextRef="#ctx0" brushRef="#br0" timeOffset="43057.2942">12936 4176 1059,'0'0'56,"0"0"77,0 0 15,0 0-54,0 0-26,0 0-26,30 3-18,-13-1 6,1 1-7,2-1-13,1-2-1,3 0-9,3 0 0,2 0-19,3-5-69,-2-3-108,-7-3-216,-9 2-395</inkml:trace>
  <inkml:trace contextRef="#ctx0" brushRef="#br0" timeOffset="45885.175">13925 4255 60,'0'0'0</inkml:trace>
  <inkml:trace contextRef="#ctx0" brushRef="#br0" timeOffset="46220.557">13825 4034 249,'0'0'293,"0"0"-145,0 0 99,0 0-44,0 0-28,0 0-21,-2-41-55,2 41-58,2 11-23,3 14-12,4 11 21,-2 6 9,-1 2-20,-5-2-6,-1-4-9,0-3-1,0-7-13,0-7-55,1-7-117,9-10-96,4-4-143</inkml:trace>
  <inkml:trace contextRef="#ctx0" brushRef="#br0" timeOffset="46760.1168">14060 4121 488,'0'0'79,"0"0"-21,0 0 108,0 0-54,0 0-18,-2-61-20,2 50-5,0-3 4,6 3-6,6-1-21,4 1-9,2 4 2,2 3-9,1 4-9,-1 0-13,-4 4-8,-4 12-6,-8 3-9,-4 4-1,0 2-11,-11-2-5,-7-1 4,2-6 6,2-5-9,4-4 25,4-6 6,2-1 5,4 0 6,0 0 37,0-1-6,0-2-1,0 3-2,0 0-11,10 0-15,7 0-6,5 11-2,3 4 5,-4 3-3,-5 1-7,-5 3-4,-8 0 2,-3 0-3,0-4 3,-10-3 0,-8-6-13,-3-2-6,-1-4 1,0-3-9,3 0 5,3-7-13,5-4-19,4-3-73,7-2-41,0-1-153,7-1-105</inkml:trace>
  <inkml:trace contextRef="#ctx0" brushRef="#br0" timeOffset="47105.253">14390 4053 936,'0'0'35,"0"0"38,0 0 91,0 0-121,0 0-43,3 56 19,-3-17 4,0 1-6,10-6-4,4-6 11,4-7-10,6-8 8,5-6 13,4-7 19,2 0-16,-3-16-6,-6-4-7,-5-5-1,-9-5 0,-6-1-8,-6-1-9,-4-1 2,-16 2 0,-8 4-8,-4 7-1,1 7 0,0 9-13,4 4-7,1 3-12,0 13-19,-1 4-22,4 0-18,3 0-81,9-4-142,11-5-153</inkml:trace>
  <inkml:trace contextRef="#ctx0" brushRef="#br0" timeOffset="47826.856">15029 3793 733,'0'0'28,"0"0"68,0 0 63,0 0-44,0 0-46,0 0-26,0-3-22,4 18 6,3 6 26,1 9 9,1 4-9,-3 4-10,1 4-8,-4 2-5,-2 5-10,-1 1-3,0 2-10,0 0 2,1-3 0,4-3-2,2-2-3,3-4-1,0-2 1,1-4-2,0-6 1,0-6-2,-1-6-1,-3-6 0,-2-4 3,-1-2 6,0-2-2,-1-2 9,3 1 0,2 0 5,7 0-2,4 0 2,10 0 3,8 1 2,9 0 1,8-2-10,7 2 17,7 0-21,1 0 0,-3-1-12,-5 1-1,-11 2 0,-9-2-7,-10 2-15,-14-4-58,-9 0-42,-8 0-166,-2-12-490</inkml:trace>
  <inkml:trace contextRef="#ctx0" brushRef="#br0" timeOffset="48709.1043">15257 4174 730,'0'0'89,"0"0"18,0 0 65,0 0-26,0 0-43,0 0-37,2-13-16,10 13-1,4 0-6,6 0-11,3-3-10,5-2-13,4 0-9,2-2-19,3 0-126,-3-3-173,1-1-317</inkml:trace>
  <inkml:trace contextRef="#ctx0" brushRef="#br0" timeOffset="49189.9983">15720 3968 604,'0'0'224,"0"0"-217,0 0 131,0 0-7,0 0-25,-8-55-21,21 54-49,3 1-4,5 0-1,2 14-11,-2 10-7,-6 7-10,-8 4-2,-7 3 1,-1 0-2,-16 0-4,-2-6-22,-3-4-9,2-9 0,3-6-9,2-6 6,5-7 30,3 0 8,1-11 15,4-5 14,-1-4 9,3 0 14,0 2-3,0 2-6,2 6-2,3 5-1,2 5-13,2 0-22,6 8-5,5 11-6,2 4 6,1 0 2,-3 0 2,-2-3-4,-2-5-7,-2-4-71,0-6-30,0-5-96,1 0-165,2-9-260</inkml:trace>
  <inkml:trace contextRef="#ctx0" brushRef="#br0" timeOffset="49634.1882">16017 3991 470,'0'0'264,"0"0"-206,15-60 117,-7 45-43,1 2 0,3 5-47,1 3-42,3 5-12,4 2 2,3 18-23,-2 8 10,-2 6-9,-9 4-5,-8-2 1,-2-2-4,-6-3-6,-11-2-7,-5-5-33,-1-6 3,1-5-10,3-7-1,3-4 20,5-2 31,3 0 5,4-12 20,1 1 8,3-2 10,0 2 4,0 4-5,7 2-3,5 5-8,4 0-14,7 0-9,-1 9-4,2 1-1,-4 1-3,-4-3 1,-2 0-1,0 0-1,-1-2-32,0 1-28,1-3-63,-3 3-60,2-4-102,-1-3-194</inkml:trace>
  <inkml:trace contextRef="#ctx0" brushRef="#br0" timeOffset="49851.6771">16390 4080 577,'0'0'552,"0"0"-509,0 0 137,0 0-53,0 0-66,0 0-32,37-15-20,-31 22 3,-1 2-10,-3-3-2,-1-1 0,-1 0 0,0-3-71,0-1-44,0-1-80,1 0-86,6-9-264</inkml:trace>
  <inkml:trace contextRef="#ctx0" brushRef="#br0" timeOffset="50285.4797">16755 3851 1039,'0'0'73,"0"0"-24,0 0 97,0 0-87,0 0-27,0 0-28,-68 15-2,49 18 5,4 8 0,8 0-1,7-1-5,0-4 6,17-3-7,6-8 0,2-4 3,0-8 1,-3-4 2,-3-7-5,-3-2 13,-4 0-4,-4-7 8,-5-4-2,-1-5-4,-2-2-10,-3 0-2,-10 0-1,-5 3-7,-3 6 3,-2 5-6,2 4 0,2 0 10,3 4-2,7 3-3,4 2-11,1-2-5,4 1-15,0-3-15,0 1-53,0-3-52,1-2-99,12-1-176</inkml:trace>
  <inkml:trace contextRef="#ctx0" brushRef="#br0" timeOffset="50774.363">16975 3933 305,'0'0'3,"0"0"25,-9-54 88,9 32 28,0 4 53,0 5-77,2 1 13,8 7 2,1 2-34,2 3-52,4 0-14,3 13-15,-2 12-7,0 7 0,-5 4-10,-6 2 2,-6 1-5,-1-3-3,-7-2-5,-9-5-8,-4-4-13,0-7-12,3-9 13,3-5 10,6-4 18,2 0 3,3-6 22,-1-6 6,3-3 0,1 2 4,0-1-5,0 5 4,6 3-2,1 3 0,2 3-18,3 0-14,4 1-6,2 9 5,0 0 2,-2 2-2,1-2 0,0 2 1,0-2-28,2-1-34,0 0-56,-2 1-121,-2-4-93,3-2-190</inkml:trace>
  <inkml:trace contextRef="#ctx0" brushRef="#br0" timeOffset="51254.3963">17710 3940 129,'0'0'927,"0"0"-860,0 0 19,0 0-21,0 0-20,4 79 30,-4-41-28,0 1-26,-4-4 25,-3-5-26,0-5-17,1-8-3,3-5-1,2-10-43,0-2-21,-1-4 13,2-17 3,0-6-30,0-5 48,0-7 15,0-1 13,2-2 3,2-2 5,3 9 32,0 6 34,2 7 1,0 12 1,1 4-24,0 5-8,4 1-27,5 9-6,4 13 7,-1 5 0,-1 4 3,-3-1 3,-4 1-1,-3-2-12,-4-4-8,-2-2 0,-5-2-8,0-4-39,0-5-57,-5-3-28,-4-4-130,-3-5-139</inkml:trace>
  <inkml:trace contextRef="#ctx0" brushRef="#br0" timeOffset="51442.1495">17701 4068 1143,'0'0'221,"0"0"-210,0 0 106,0 0-47,63-22-34,-35 22-30,1 0-6,3-2-25,-4 0-88,-3-3-203,-7-2-439</inkml:trace>
  <inkml:trace contextRef="#ctx0" brushRef="#br0" timeOffset="52492.3745">4882 5331 143,'0'0'872,"0"0"-836,0 0 28,0 0 101,0 0-49,0 0-31,14 0-40,2 0-15,4 0-9,2 0-4,1 0-9,2-1-8,-1-1-2,-2-1-24,1 2-76,-7 1-65,-2 0-140,-7 0-197</inkml:trace>
  <inkml:trace contextRef="#ctx0" brushRef="#br0" timeOffset="52720.1235">4821 5512 1125,'0'0'106,"0"0"-72,0 0 87,0 0-35,0 0-31,74 0-28,-41 0-22,0 0-5,4 0-36,-2-3-105,0-1-123,-2-5-361</inkml:trace>
  <inkml:trace contextRef="#ctx0" brushRef="#br0" timeOffset="53986.6099">6274 5169 1099,'0'0'64,"0"0"11,0 0 71,0 0-42,0 0-42,0 0-42,-13 31 12,8 9 18,-3 7-9,0 0-16,2-1-13,1-8-5,5-4-5,0-5-2,0-4-9,0-6-29,6-6-42,-1-6-64,0-7-36,5 0-115,2-11-112</inkml:trace>
  <inkml:trace contextRef="#ctx0" brushRef="#br0" timeOffset="54305.321">6484 5171 881,'0'0'216,"0"0"-130,0 0 77,0 0-33,0 0-55,0 0-55,18-2-11,-15 33-3,-1 9 9,-2 6-10,0 1 1,-7-2-1,2-5-4,1-9-1,4-8-6,0-6-21,0-8 11,4-5 6,6-4 4,7 0 6,4-1 8,6-11 1,3-3-3,-1-1-6,1-1-3,-2 1-50,-6 0-62,-4 3-110,-10 4-63,-8 2-230</inkml:trace>
  <inkml:trace contextRef="#ctx0" brushRef="#br0" timeOffset="54497.6061">6666 5331 890,'0'0'221,"0"0"-143,0 0 107,0 0-68,0 0-43,0 0-35,-5-13-35,5 40 2,1 10 11,1 5 6,0-3-19,0-2-4,-1-2 0,3-5-41,0-5-98,5-6-43,1-11-98,3-8-413</inkml:trace>
  <inkml:trace contextRef="#ctx0" brushRef="#br0" timeOffset="54707.0014">6903 5291 1151,'0'0'85,"0"0"21,0 0 47,0 0-80,0 0-31,0 0-34,5-11-8,-3 17-2,0 1 2,0 1 0,0-2-14,1-2-78,3 1-45,2-5-93,2 0-223</inkml:trace>
  <inkml:trace contextRef="#ctx0" brushRef="#br0" timeOffset="55009.2774">7180 5139 963,'0'0'225,"0"0"-175,0 0 90,0 0-65,0 0-37,0 0-25,0 61 9,-5-21 7,1 0-21,4 4-6,0-7 1,0-4-3,0-7-2,2-10-7,5-3-8,3-9 4,6-4 13,5 0 4,6-7 3,4-11-7,1-3-30,2-4-63,-6 1-50,-5 0-79,-6 1-133,-9 0-54</inkml:trace>
  <inkml:trace contextRef="#ctx0" brushRef="#br0" timeOffset="55191.5749">7394 5211 853,'0'0'228,"0"0"-110,0 0 42,0 0-85,0 0-26,-33 62 14,18-17-16,2 2-7,6-3-23,2-7-9,5-4-7,0-7-1,3-4-23,10-6-70,5-5-49,1-7-78,2-4-206,-2-3-306</inkml:trace>
  <inkml:trace contextRef="#ctx0" brushRef="#br0" timeOffset="55670.0707">7706 5195 884,'0'0'89,"0"0"-69,0 0 134,0 0-56,0 0-37,0 0-30,43-24-17,-36 24-3,0 6 3,0 4 4,0 5-1,-2 4-8,-4 3 7,-1 3-14,0 3 2,-15 0-2,-6-1 8,-2-3-9,-1-6-2,1-5-5,6-4-17,4-6 1,4-3-3,2 0 25,3-7 0,1-5 8,3 0 18,0 0 20,2 1 16,10 3 5,4 3-17,5 5-16,1 0-21,1 8 0,-1 8-7,-3 2-4,-3 2 0,-1 1-2,-3-1 4,-3-2-4,-2-1-37,0-4 9,-1 0-100,1-5-47,2-4-127,3-4-240</inkml:trace>
  <inkml:trace contextRef="#ctx0" brushRef="#br0" timeOffset="56256.1683">8180 5003 1040,'0'0'169,"0"0"-100,0 0 62,0 0-26,0 0-51,0 0-34,0 62 6,1-1 10,-1 8-8,-2 1-8,-9-2-9,3-2-6,1-7 9,2-9-6,4-4-2,1-7 4,0-5-3,0-6 2,5-6 5,3-4-6,0-6 1,-1-2 0,0-5 1,2-1 5,2-4 4,9 0 0,8 0-6,11 0 12,9 0-15,8 0 5,6 0 6,6-5-9,5 1 0,2-1 4,5 4-5,-5-1-4,-2 2-3,-10 0-3,-11 0-1,-15 0-5,-14 0-2,-12 0-31,-6 0-28,-5-4-40,0-6-5,0-2-123,0-1-129,0 1-223</inkml:trace>
  <inkml:trace contextRef="#ctx0" brushRef="#br0" timeOffset="57875.7348">8605 5040 261,'0'0'417,"0"0"-400,0 0 101,0 0-4,0 0-47,0 0-9,-9-27-12,9 27-15,0 2-3,0 9-3,0 5 8,2 2-4,3 0-19,0 1-4,-1-4 1,3-1-2,0-3 4,6-1 22,5 1 8,5-2 13,2 2 9,-3-2 1,-5 0-22,-7 1-12,-3 1-12,-6 1-12,-1 1-3,-5 1 2,-11 1 2,-6 0-4,-3-7-1,0-1-22,3-7-17,1 0-29,3-8-13,2-9-30,2-3-108,0-2-76,5-1-245</inkml:trace>
  <inkml:trace contextRef="#ctx0" brushRef="#br0" timeOffset="58369.5591">8553 5010 960,'0'0'36,"0"0"54,61-36 61,-32 26-70,4 2-30,0 1-26,-2 4-19,-4-1-6,-2 3-2,-2 1-22,-1 0-29,-3 0-25,-4 0-1,-5 0 6,-6 5 33,-1 1 23,-2-1 17,-1 4 5,0 6 3,0 7 14,0 8 4,-7 9 1,1 6-7,4 2 0,2 0-10,0-6-9,15-7 1,8-11 0,4-8-2,1-11 23,-3-4 21,-2-3-1,-7-13 2,-5-5-13,-4-2 10,-5-2-7,-2 0-14,0 3 1,-11 0-5,-9 6-8,-5 3-9,-1 6-7,-1 7-6,5 0-8,2 4-6,8 7 8,7-1-30,5 1-37,2-3-44,14 0-72,4-3-279</inkml:trace>
  <inkml:trace contextRef="#ctx0" brushRef="#br0" timeOffset="58578.7548">9224 5095 1271,'0'0'39,"0"0"54,0 0 16,0 0-58,0 0-51,0 0-6,14-9 2,-14 16-6,0-1-74,0-1-54,0 0-61,2-2-117,4-3-287</inkml:trace>
  <inkml:trace contextRef="#ctx0" brushRef="#br0" timeOffset="58940.2557">9428 4979 884,'0'0'29,"0"0"18,0 0 46,0 0-16,0 0-4,0 0-18,-17 31-3,17-9 9,13 3-12,-1-1 9,4-1-7,-2-1-11,-3-2-13,0-2 3,-4-3-10,-3 0-14,-4-2-2,0-2-2,0-4 1,0-1-3,-6-4-2,-4-2-10,-3 0-6,1 0-1,-1-5-1,-1-4-10,4-1-4,0-3-7,-1-1-11,1 1-19,-1-1-56,1 0-43,4 2-139,5 1-180</inkml:trace>
  <inkml:trace contextRef="#ctx0" brushRef="#br0" timeOffset="59593.3313">9317 4940 76,'0'0'672,"0"0"-628,0 0 94,0 0-18,0 0-19,0 0-10,-7-43-29,7 40-13,10 1 3,4 0-7,4 2-10,0 0-1,0 2-2,-4 11-20,-3 3-10,-2 5-2,-7 3 0,-2 2 2,0 0-4,-9 2-21,-5-4-18,-1-1-10,-1-7-7,5-4 8,1-7 12,6-5 30,2 0 8,2-2 21,0-8 21,0-3 9,5 2 8,5 1-14,-1 2 0,3 4-7,1 4-14,2 0-17,4 4-1,-2 12 0,0 5-5,-4 1-1,-5 5 5,-2-1-8,-5 1 8,-1 0-3,0-3-2,-1-4 0,-10-3 0,-4-5-2,-5-4 2,-4-3-8,-1-5-12,-1 0-22,5-7-30,3-8-13,8-1 1,7-4-85,3 2-38,3 1-152,11-1-67</inkml:trace>
  <inkml:trace contextRef="#ctx0" brushRef="#br0" timeOffset="59896.5033">9632 4877 1174,'0'0'88,"0"0"50,0 0-23,0 0-59,33 55 13,-21-15-13,-5 4-21,-2 0-5,-4-2-9,-1-1-13,0-5-8,0-4-1,0-3-44,0-3-68,-1-6-157,-1-6-253</inkml:trace>
  <inkml:trace contextRef="#ctx0" brushRef="#br0" timeOffset="65037.783">3630 6933 635,'0'0'96,"0"0"-91,0 0 67,0 0 52,0 0-38,0 0-7,0 0-9,-50-7-13,50 7-1,0 0-19,12 0-4,15 0 7,10-4 3,8-2-5,5-2-13,-5 2-13,-6 1 1,-7 1 2,-9 4-13,-10 0-2,-6 0-1,-3 0-7,-4 0-1,0 0 0,0 5 9,-13 5 2,-3 0 6,-7 5-5,-4 4-2,2 4-1,0 4 0,-2 9 0,-1 3-4,3 1 1,-2 1-7,3-6-21,0-5-1,2-8 0,1-6 4,2-7 5,5-6 16,3-3 7,5 0 1,3-12 18,3-5 2,0 0 13,3 1-13,6 5 8,0 4-4,0 7-13,5 0-10,2 5-1,5 10-2,4 2 2,-1 2 0,1-3-1,-1 1-4,-4-5 4,-2-1 3,0-2-3,-2-5-17,2-4-20,2 0-52,4-7-92,3-11-51,2-5-174</inkml:trace>
  <inkml:trace contextRef="#ctx0" brushRef="#br0" timeOffset="65579.2152">4566 7164 274,'0'0'132,"0"0"-31,0 0 52,0 0-16,0 0-7,0 0-23,-7 3-36,7-3 23,0 0-31,0 0-24,0 0-8,0 0-7,2 0-6,3 2 1,6 0 0,1-2 4,3 0 2,2 0-12,-2 0-9,1-2-4,-2-6-33,1 1-60,0-3-60,0 3 0,-3 1 2,-1 2-42,-2 1 4,-4 3-68</inkml:trace>
  <inkml:trace contextRef="#ctx0" brushRef="#br0" timeOffset="65834.7427">4501 7270 596,'0'0'207,"0"0"-206,0 0 86,0 0 28,0 0-7,0 0-28,78 0-41,-48 0-32,1 0-7,-3 0-64,-1 0-77,-4 3-195,0-3-197</inkml:trace>
  <inkml:trace contextRef="#ctx0" brushRef="#br0" timeOffset="70655.9494">5680 6614 678,'0'0'127,"0"0"11,0 0 16,0 0-10,0 0-32,0 0-65,0 0-34,9 12 24,3 17 16,0 2-27,-4 1 11,-1 0-16,-1-3-11,0-2-4,-2-3-1,3-7-4,0-5-1,-3-6 1,-1-3 0,-1-3 2,1 0 4,3-10 11,6-11 12,4-10-17,4-6 3,3-4-1,2-4 5,-3 1 0,-1 0 0,-1 5-2,-6 7 1,-2 7 5,-5 8-6,-1 7-6,-5 5-8,0 5-4,-1 0-9,0 0-21,0 5-32,-4 15-18,-5 8-34,-2 6-108,1 1-121,2-1-340</inkml:trace>
  <inkml:trace contextRef="#ctx0" brushRef="#br0" timeOffset="70957.1816">5428 7082 1448,'0'0'54,"0"0"-40,75-40 6,-41 33 55,5 3-13,6 1-28,6-1-17,8 0-10,-3-5-1,-5 2-6,-13 4-1,-8-1-11,-14 4-27,-5 0-54,-6 0-80,-5 11-75,0 3-98,-7 3-263</inkml:trace>
  <inkml:trace contextRef="#ctx0" brushRef="#br0" timeOffset="71240.4237">5655 7278 1076,'0'0'221,"0"0"-211,0 0 96,0 0-28,0 0 25,0 84-20,-2-45-46,-5 1-8,-2-1-10,1-2-8,0-3-7,1-6-4,1-6-1,1-5-7,3-8-24,0-4-14,2-3-37,0-2-28,0-2-2,0-10-75,0-4-38,-7-4-65,-3-3 26</inkml:trace>
  <inkml:trace contextRef="#ctx0" brushRef="#br0" timeOffset="71445.1533">5526 7324 357,'0'0'461,"0"0"-315,34-68 41,-15 50 3,1 3-63,3 3-36,2 1-31,0 4-21,-1 4-12,1 2-16,-4 1-7,0 0-4,-2 0-2,-4 2-35,-2 5-65,-6 6-100,-4-1-180,-3 4-331</inkml:trace>
  <inkml:trace contextRef="#ctx0" brushRef="#br0" timeOffset="71689.148">5426 7641 28,'0'0'1204,"0"0"-1162,0 0 48,0 0 65,0 0-48,0 0-34,30 41-24,-12-34-18,0-3-3,5-1-10,2-3-13,2 0-5,3-5 0,2-7-31,0-3-31,-1-1-31,1 0-148,-1-2-171,0-2-313</inkml:trace>
  <inkml:trace contextRef="#ctx0" brushRef="#br0" timeOffset="72050.4425">6616 7164 800,'0'0'253,"0"0"-94,0 0 38,0 0-72,0 0-46,0 0-16,51-26-34,-34 21-4,0-1-5,0 2-14,-3 1-6,0-2 0,-3 1-15,1 0-30,1 1-56,-2 1-78,-2 0-143,-2 2-197</inkml:trace>
  <inkml:trace contextRef="#ctx0" brushRef="#br0" timeOffset="72260.2799">6587 7244 1138,'0'0'112,"0"0"-19,0 0 75,0 0-59,0 0-46,0 0-32,63-3-25,-39-2-6,-3-1-2,-2-1-37,-1-3-75,-4-1-132,-1-4-327</inkml:trace>
  <inkml:trace contextRef="#ctx0" brushRef="#br0" timeOffset="73838.7215">7809 6539 328,'0'0'936,"0"0"-870,0 0 76,0 0-9,0 0-65,0 0-37,0 0-16,6 75 15,-6-16-12,0 0-10,-11-3-5,-1-6-3,-1-8-1,1-10-37,4-11-51,3-7-99,3-12-93,2-2-160</inkml:trace>
  <inkml:trace contextRef="#ctx0" brushRef="#br0" timeOffset="74158.7349">8004 6559 982,'0'0'117,"0"0"-17,0 0 77,0 0-62,0 0-36,0 0-50,14 5-22,-14 29 8,0 5 6,0 4-15,-2 0 2,-3-1-2,3-5-6,1-7-1,1-4 1,0-7 4,3-7-4,9-3 0,4-5 2,2-4 5,6 0 2,1 0-5,-2-7-4,0-2-19,-5-3-54,-1-1-69,-4-2-81,-2-1-91,-7-1-204</inkml:trace>
  <inkml:trace contextRef="#ctx0" brushRef="#br0" timeOffset="74332.4315">8184 6739 763,'0'0'311,"0"0"-160,0 0 29,0 0-69,0 0-33,0 0-20,-16 82-7,11-35-5,-2 0-25,0-4 1,4-4-16,0-6-6,3-7-9,0-9-48,0-6-50,11-9-134,3-2-212</inkml:trace>
  <inkml:trace contextRef="#ctx0" brushRef="#br0" timeOffset="74597.1893">8391 6790 1242,'0'0'71,"0"0"11,0 0 32,0 0-67,0 0-35,0 0-2,4 12-6,-6-7 1,0-2-2,2-2-3,0-1 1,0 0 4,0 0 3,0-1-2,0-5-6,2-2-19,5 4-31,0-2-58,5 2-113,-1 1-122,0 0-328</inkml:trace>
  <inkml:trace contextRef="#ctx0" brushRef="#br0" timeOffset="75058.0615">8653 6621 1009,'0'0'41,"0"0"10,0 0 118,0 0-75,0 0-13,0 0-37,2-14-22,-2 32-9,0 9 23,0 6 0,0 3-10,0 2-12,0-5-6,0-3-5,9-8-3,2-5-2,3-10-12,3-5-3,4-2-5,3-9-1,-1-10-3,1-6 1,-3-4 13,-3-2 6,-4 1 4,-7 1 2,-5 6 1,-2 6 4,0 7 10,0 7 15,-5 3 1,-3 0-6,1 13-13,-1 12 7,2 13 10,1 3-7,3 7 5,-1 0-13,3-5-7,0-5-6,0-6-1,0-6-23,0-6-39,1-6-55,3-4-76,1-9-123,-1-1-185</inkml:trace>
  <inkml:trace contextRef="#ctx0" brushRef="#br0" timeOffset="75559.8846">9041 6762 397,'0'0'380,"0"0"-370,0 0 106,0 0-3,26-61-7,-18 52-12,4 4-29,2 3-13,4 2 13,-2 0-5,4 14-18,-5 8-2,-5 9-9,-8 1-17,-2 4-11,-8-1-3,-11-2-9,-1-5-49,-3-4-25,-2-4 5,0-8-23,4-5 5,4-7 51,3-4 45,7-11 12,3-4 45,4 2 46,0-1-11,2 4-6,7 3-2,0 6-22,1 3-14,3 2-23,3 8-15,0 11-5,2 2 2,-3 5-6,-2 3-2,1-4 1,0 1-26,0-2-37,3-9-184,-3-7-271</inkml:trace>
  <inkml:trace contextRef="#ctx0" brushRef="#br0" timeOffset="76310.1476">9315 6465 1032,'0'0'70,"0"0"28,0 0 54,0 0-54,0 0-51,0 0-35,2 13 6,2 38 18,-1 9-10,1 5-13,-1-1 5,0 0-11,-1-2-2,0-4 0,0-3-3,-2-5-1,0-5-1,0-6 1,0-9-1,-2-7 2,0-10 0,2-7-1,0-2 2,0-3 13,4 4 9,14 0 3,7 1 5,7 1-15,9 0 26,7 0-22,4 1 2,1-1-9,4-1 4,4-1-12,6-1-4,6-3-2,-2-1-1,-11 0-18,-13 0-43,-15 0-9,-13 0-42,-8 0-114,-4-1-179,-6-8-451</inkml:trace>
  <inkml:trace contextRef="#ctx0" brushRef="#br0" timeOffset="77262.2644">9847 6608 107,'0'0'459,"0"0"-445,0 0 80,0 0 24,0 0-32,0 0-1,-1-27-30,1 27-2,0 0 7,0 0 0,0 0-5,0 0-12,0 0-19,0 0-12,0 0-7,-1 6-5,-3 5 7,-1 3-3,-3-1-1,-2 1 1,3 1-3,0-4 0,2 0 0,1-2-1,0-4 0,4 0 0,-2-2 0,1-1 0,1-1 0,0-1 1,0 0 0,0 0-1,0 0 2,0 0-1,0 0 0,0 0 4,0 0-2,0 0 3,0 0 1,0 0 5,0 0 2,0 0-3,3-1 0,4-3 8,-1 0-3,3 2 2,-2 0-4,1 0 3,2 2 3,1 0-6,2 0-6,2 0 5,-3 9-8,1 1 5,-1 4 2,-3 2 1,-2 2-3,-3 0-5,0 3 4,-4-3-1,0 2-3,0-1-3,-8 0 2,-1-5-2,0-3 0,-1-2 1,-1-1-3,2-4-6,1-3-11,-3-1-9,1 0-19,0 0-30,1-9-18,2-2-41,2-2-53,5-1-67,0-3-99</inkml:trace>
  <inkml:trace contextRef="#ctx0" brushRef="#br0" timeOffset="77532.9034">9839 6596 834,'0'0'78,"0"0"35,0 0 64,0 0-58,0 0-36,0 0-34,59-37-27,-35 34-8,4 1-6,-3 1-8,1 0-12,-1 1-75,-3 0-90,-2 0-73,-1 6-196</inkml:trace>
  <inkml:trace contextRef="#ctx0" brushRef="#br0" timeOffset="77916.1899">10271 6559 604,'0'0'429,"0"0"-395,0 0 130,0 0-60,0 0-40,0 0-42,-35 28-4,20 14 3,4 6 7,6 5-10,5-4-10,0-5-5,13-6-3,5-10 0,5-6-2,2-11 1,-1-7-4,-2-4 10,-2 0 2,-6-14-1,-4-3-2,-8-4 2,-2 1-3,-1-4-3,-15 2 0,-4 3-1,-5 4-3,3 6-2,1 5-3,3 4-9,4 0-11,5 0-13,8 7-17,1 2-46,7 0-98,16 0-130,6-3-193</inkml:trace>
  <inkml:trace contextRef="#ctx0" brushRef="#br0" timeOffset="78073.2865">10537 6822 831,'0'0'419,"0"0"-406,0 0 138,0 0-65,0 0-56,0 0-30,7-19-63,-7 19-58,0 1-104,0 2-146</inkml:trace>
  <inkml:trace contextRef="#ctx0" brushRef="#br0" timeOffset="78570.4219">10681 6675 985,'0'0'67,"0"0"29,11-57 93,-7 45-87,1 4-18,1 2-31,0 5-29,3 1-7,3 0-11,1 8-6,3 9 1,-1 4 0,-5 5-2,-4 1-2,-6 1-5,0-1-29,-12-2-11,-8-3-22,2-5 8,0-4 16,5-7 9,5-4 6,2-2 31,3 0 2,3-11 24,0-1 25,0 1 7,10 4 1,1 2-6,2 5-8,5 0-15,-1 8-13,0 8-7,0 6 3,-6 1-12,-6 0 4,-3-1-5,-2 0-1,-5-2-2,-11-3 3,-4-4-8,0-6-20,1-4-15,1-3-29,4-3-26,5-10-68,2-3-77,5-2-178</inkml:trace>
  <inkml:trace contextRef="#ctx0" brushRef="#br0" timeOffset="78824.3674">11008 6583 1233,'0'0'117,"0"0"-86,0 0 66,0 0-12,47 82-10,-39-42-24,-2 1-26,-3-3-14,-2-1-6,-1-4-5,0-6-16,-6 0-65,-7-2-176,-3-5-230</inkml:trace>
  <inkml:trace contextRef="#ctx0" brushRef="#br0" timeOffset="79550.224">8625 7505 180,'0'0'0,"-77"-5"-55,34 5 55,-2 0 59,-2 0-30,-4 0-3,-4 8 3,-4 0-11,-5 1 0,-2-2-10,-4-1 4,-1-4-4,2-2 18,4 0-3,5 0 31,8 0 4,7 0 25,12 0 57,14 0-2,11 0 0,8-1 16,5 0 6,33 1-61,28-4-23,42 0 24,42-3-7,43-4-16,40-6-19,33-7 0,16-4-11,5-3-5,-8 2-25,-24 6-1,-27 4 24,-26 10-30,-31 6-10,-28 1 8,-31 2-8,-28 0 0,-30 0-5,-23-3-21,-20 3-13,-11-2-35,0 1-50,-10 0 5,-10-1-85,-5 2-79,0-2-217</inkml:trace>
  <inkml:trace contextRef="#ctx0" brushRef="#br0" timeOffset="80903.1907">7959 7788 641,'0'0'390,"0"0"-255,0 0 47,0 0-42,0 0-60,0 0-21,9 36 7,-7-3-18,-2 4-13,0 0-12,0-2-7,-5-1-10,-4-7-5,2-5-1,0-5-7,4-8-13,0-4-7,2-4-1,1-1 1,0 0 13,0 0 5,0-1 4,0-4-7,0 0-1,0-1-9,0 0-45,3 2-41,0 1-17,-1 3-46,3 0-2,-1 0-24,-2 8-11,-2 4 26,0 1-7,0 0 62,-7-2 36</inkml:trace>
  <inkml:trace contextRef="#ctx0" brushRef="#br0" timeOffset="81431.4416">8155 7830 609,'0'0'482,"0"0"-468,0 0 96,32-55 34,-21 48-54,5 3-31,2 4-26,4 0-20,1 9-2,-5 5-7,-4 3-3,-4 3-1,-7 1-8,-3 0-18,0-1-20,-13 0-3,-5-4-2,0-2-5,-1-5 7,1-5 2,7-4 36,2 0 11,5-5 11,4-4 19,0 0 25,4 4 6,12 3-10,6 2-14,3 2-1,-2 15-9,-2 4 1,-5 4-10,-7 2-8,-5 1-10,-4-3 1,-2 0-2,-14-6-2,-3-5-24,-3-3-27,-1-7-4,3-4-5,2 0 0,6-8-45,5-9-51,7-6-113,3-5-124</inkml:trace>
  <inkml:trace contextRef="#ctx0" brushRef="#br0" timeOffset="81755.839">8469 7841 617,'0'0'184,"0"0"-113,0 0 116,0 0-71,0 0-25,0 0-17,24 89-24,-21-50-7,3-2-4,4-5-14,7-8-1,6-6-10,3-9-3,5-9 17,3 0-5,-2-4 0,-4-10 2,-6-6-4,-8-1-2,-6-6-6,-6-3-5,-2-1-2,0-2-3,-12 1-2,-8 5-1,-3 7-2,-2 9-9,3 7 0,3 4-10,1 9-13,4 9-27,3 3-25,2 2-39,7-2-97,2-4-140</inkml:trace>
  <inkml:trace contextRef="#ctx0" brushRef="#br0" timeOffset="82190.2577">9153 7750 908,'0'0'319,"0"0"-288,0 0 148,0 0-62,0 0-54,0 0-28,25 56 22,-11 1-2,0 6-10,-1 3-5,-1-2 0,-1-5-7,3-7-15,2-5 1,2-9-7,1-5-5,5-8 3,4-7-9,4-6 4,3-7-4,5-5 3,6 0-2,5-9-2,4-4-8,-1-1-22,3 1-28,-4 2-49,-3 1-17,0 2-171,-6-1-253</inkml:trace>
  <inkml:trace contextRef="#ctx0" brushRef="#br0" timeOffset="82680.4879">9258 7926 878,'0'0'93,"0"0"24,0 0 62,0 0-80,0 0-30,0 0-23,89 0-34,-53 0-12,2-7-6,1-1-107,-2-1-182,-1-2-292</inkml:trace>
  <inkml:trace contextRef="#ctx0" brushRef="#br0" timeOffset="83127.7995">9718 7750 851,'0'0'23,"0"0"54,0 0 78,0 0-16,0 0-34,-14-57-39,28 52-22,4 3-2,6 2-1,0 9-11,3 13-4,-2 7-4,-9 7-5,-8 5-17,-8 3 0,-4 0-2,-13-5-6,-6-7-24,0-8-23,0-10-16,2-4 16,4-10 24,1 0 30,6-14 1,3-5 18,5-3 35,2 2 7,0-1 1,7 4-8,4 6-7,3 5-17,6 6-10,5 1-8,2 15-8,1 4 4,-1 1-7,-6 0-1,-4 1-12,-4-5-31,-4-2-46,0-6-41,-2-3-72,2-5-71,2-1-189</inkml:trace>
  <inkml:trace contextRef="#ctx0" brushRef="#br0" timeOffset="83795.9831">10096 7808 641,'0'0'96,"0"0"24,-9-56 47,9 39-21,0 1-23,7 5-31,8 2-25,8 7-19,2 2-1,4 11-12,-3 13-14,-4 7-8,-6 4-1,-11 6-7,-5 0-5,0-2-1,-7-6-8,-9-6-19,-4-6-32,1-8-12,-3-6 11,4-7 9,0 0 30,6-5 22,3-10 4,6-3 20,3 3 33,0-1-1,4 3 1,10 5-6,3 4-11,1 4-4,4 0-26,-1 16-2,1 1-2,-1 3-3,-5 0-1,-2-3-2,-1-2-5,-3-2-23,1-4-61,1-4-72,2-5-149,1 0-224</inkml:trace>
  <inkml:trace contextRef="#ctx0" brushRef="#br0" timeOffset="84111.9976">10513 7860 1184,'0'0'173,"0"0"-137,0 0 111,0 0-87,0 0-32,0 0-18,27 15-10,-27-6 0,0 0-5,0-3-10,-1-3-8,-4-3-1,1 0 12,1 0 12,2-4 1,-2-3 6,3 0 2,0 1 1,0 1-4,0 2-6,0-1-1,0 3-29,0 1-35,4 0-62,3 0-117,1 0-88,3 0-188</inkml:trace>
  <inkml:trace contextRef="#ctx0" brushRef="#br0" timeOffset="84731.7723">10748 7730 493,'0'0'399,"0"0"-353,0 0 133,17-68-12,-6 54-72,1 5-2,-3 5-46,-3 1-19,-2 3-10,-1 0-7,-3 0-11,0 6-4,0 4 4,0 0 6,0-1-1,-7 1 0,0-1-3,1-1-1,-2 1 1,-1-2 1,-3 6-1,-2 5 0,1 5 3,1 8 2,4 6 7,6 1 2,2 2-3,0-4-2,10-7-1,8-6-3,5-8 1,8-5 1,1-6-1,0-4 4,-3 0-8,-8-7 1,-7-6 0,-5-1 0,-7 0-1,-2-3-2,-2 0-1,-14-2-1,-6 3-7,-6 2-3,-2 8 0,3 6-4,2 0 4,7 8 2,6 4 0,5 0-8,5 1-32,2-1-71,0-2-42,3-3-104,13-4-189</inkml:trace>
  <inkml:trace contextRef="#ctx0" brushRef="#br0" timeOffset="85144.9884">11155 7787 825,'0'0'93,"0"0"-26,0 0 96,0 0-33,0 0-18,32-54-29,-17 54-44,4 0-5,3 10-2,1 11-5,-2 10-5,0 4 4,-7 4-13,-5-1-1,-9 0-8,0-5-2,-13-5-4,-8-6-11,-4-7-8,-2-5-5,1-8-3,1-2 0,5 0 20,5-10 9,7-2 10,6 2 23,2 0 16,5-1-4,14 2-10,5 3-12,4 5 5,-3 1-15,0 0-7,-3 5-6,-6 7-3,-2 0-6,-2 0-32,-2 0-57,7-4-184,1-4-329</inkml:trace>
  <inkml:trace contextRef="#ctx0" brushRef="#br0" timeOffset="85715.8163">11930 7227 308,'0'0'30,"0"0"-6,0 0 53,0 0-30,-66 53 20,55-46 49,4-1 19,4-3 22,3-2-13,0-1 23,0 0-24,5 0-15,8 0-42,4 0-29,1 0-16,2-2-15,-2 0-14,0 0-12,1 0-2,-2 0-32,-3 2-51,-2 0-104,-3 0-111,-2 0-212</inkml:trace>
  <inkml:trace contextRef="#ctx0" brushRef="#br0" timeOffset="85897.9535">11913 7459 1003,'0'0'217,"0"0"-209,69-16 74,-43 9-43,1 1-39,0 3-123,-1-3-176,-1 1-443</inkml:trace>
  <inkml:trace contextRef="#ctx0" brushRef="#br0" timeOffset="87424.521">12595 7098 350,'0'0'510,"0"0"-469,0 0 62,0 0 14,0 0-35,0 0-19,-3-27-42,1 27-11,1 0-6,1 0-3,0 0 8,0 0-8,0 0 9,0 0 1,12 0 23,8-2-9,6 0-2,3 0-3,-2 1-3,1-2 3,-1 2-10,-5-1-3,-3 1 1,-6 1-2,-1-1-1,-5 1-2,0-1-1,-3 1 1,0-1 0,-3 1-1,1 0 2,-2 0 0,0 0-1,0 0 0,0 0 0,0 0-1,0 0-1,0 0-1,0 0 0,0 0-1,0 0-2,0 0 2,0 0 1,0 0 0,0 0 0,0 0 0,0 0 3,0 0-1,0 0-2,0 0-3,0 0 3,0 0 0,0 0-3,0 0 3,0 0 1,0 0-1,0 0 0,0 0 0,0 0 4,0 0-3,0 0-1,0 0 4,0 0-3,0 0-1,0 0 2,-6 0 2,-2 0-1,-5 0 1,-3 0-4,-7 0 1,-4 3 0,-5 1 0,-4 2 1,-3 3 3,3 1-2,1 2 0,4 3 8,5 3 7,6 2-2,4 7-5,7 6 1,8 1-6,1 3 2,10-1 3,11-5-2,6-6 0,5-8-1,6-9 0,6-5 2,6-3-1,-2-4-1,-3-12-5,-9-4 13,-8-1-10,-7-2 6,-6-1-3,-6-2-5,-7 1 0,-2 2-4,-4 1 0,-16 2-2,-2 3 2,-6 5-2,-2 3-2,-1 6 3,1 3-6,2 0-6,3 3-12,7 8-16,9 1-45,9 0-94,0 0-87,20-1-179</inkml:trace>
  <inkml:trace contextRef="#ctx0" brushRef="#br0" timeOffset="87734.1788">13126 7233 1080,'0'0'16,"0"0"60,0 0 43,0 0-82,0 0-30,0 0-6,5 9 6,-8-6-6,-1-2 1,-2-1-2,2 0 5,1 0 10,3-5 16,0-4 25,0 1 7,0-1-12,7 3-16,0 2-19,-4 2-15,-2 2-1,-1 0-22,0 0-89,0 5-54,0 3-171,2-1-240</inkml:trace>
  <inkml:trace contextRef="#ctx0" brushRef="#br0" timeOffset="88047.8348">13370 7067 544,'0'0'770,"0"0"-738,0 0 112,0 0-45,0 0-45,0 0 6,45 91-14,-38-51-14,-2 1-12,-3-4-9,-1-3-10,2-7-1,-2-4-5,1-9-34,0-5-23,1-5-65,3-4-70,0 0-124,2-10-205</inkml:trace>
  <inkml:trace contextRef="#ctx0" brushRef="#br0" timeOffset="88370.6289">13619 6986 94,'0'0'1057,"0"0"-1014,0 0 84,0 0 12,0 0-54,0 0-22,24 16-29,-12 13 16,1 5-11,-3 3 0,-3 0-7,-3 0-4,0 0-5,-2-3-12,-1-1-3,2-6-7,-1-5-1,0-3-3,0-5-22,1-6-28,0-2-11,0-5-32,3-1-83,4 0-34,3-5-84,4-9-178</inkml:trace>
  <inkml:trace contextRef="#ctx0" brushRef="#br0" timeOffset="88680.1697">13921 6998 1183,'0'0'81,"0"0"9,0 0 82,0 0-76,0 0-46,0 0-18,26 93 15,-14-51-8,-4-1-7,-3-4-11,-3-3-10,-2-5-8,0-3-3,0-8-1,0-7-24,0-4-31,0-5-21,0-2-92,0 0-101,6-3-170</inkml:trace>
  <inkml:trace contextRef="#ctx0" brushRef="#br0" timeOffset="91085.6505">14166 6793 1030,'0'0'36,"0"0"65,0 0 72,0 0-48,0 0-64,0 0-47,27 17-4,-8 43 25,-1 13-8,-4 6-7,-3 3-7,-1-2-2,-2-3 0,-1-2-8,0-3 2,2-6-3,1-8-2,-1-6 1,0-6-1,-2-10 2,0-5-2,-1-7 2,-2-6-2,2-3 0,0-5 2,1-1-1,4 1 14,5-1 6,7 0 2,13-2 11,11 0 3,13-3-15,7-1 8,3-1-9,3-2-16,-3 0-5,-2 0-1,-4 0 0,-7-7-23,-13-4-46,-11 0-34,-12-3-128,-12-4-216</inkml:trace>
  <inkml:trace contextRef="#ctx0" brushRef="#br0" timeOffset="91700.4997">14665 7041 1035,'0'0'97,"0"0"-97,0 0 128,0 0-34,80-56-35,-55 51-19,-5 2-22,-3 0-8,-5 2-3,-6 0-1,-4 0-3,-2 1 0,0 0-2,0 0 1,0 0 1,0 0-3,0 0-7,1 0-2,0 6 2,2 10 7,0 8 5,-3 8-2,0 5 12,0 6-2,0 4-5,0 3-1,0-2-2,0-1-1,0-6-1,0-7-1,0-9-2,0-6-2,1-7-44,-1-5-74,0-5-92,0-2-87,0 0-346</inkml:trace>
  <inkml:trace contextRef="#ctx0" brushRef="#br0" timeOffset="91911.1872">14652 7272 309,'0'0'749,"0"0"-694,0 0 89,0 0-28,0 0-48,86-37-20,-51 35-35,3 0-13,-2 0-12,1 0-66,-3 1-49,-4-1-79,-3 0-115,-3 0 5,-5-3 34</inkml:trace>
  <inkml:trace contextRef="#ctx0" brushRef="#br0" timeOffset="92307.621">15059 7192 116,'0'0'207,"0"0"-43,0 0-29,8-60-30,-8 39-6,0-1-39,0-2 18,0-2-12,3 0 15,8 6 4,3 2 12,3 10-38,3 3-20,1 5-11,1 5-8,-2 17-15,-3 10 2,-8 7-7,-9 5-2,0 0 0,-19 3 0,-2-3-12,2-1-8,5-7 15,7-6 5,6-8 2,1-9 0,3-4 1,11-5 2,0-4 11,-1 0 14,2-5-10,-5-7-2,-3 0-4,-2-4-5,-5-2-3,0-3-2,-5-4-2,-11-2 1,-5-2 3,-4 1-4,2 3 0,0 5 0,6 4-1,5 6-8,1 2-38,3 4-29,0 2-98,1 2-20,1 0-193</inkml:trace>
  <inkml:trace contextRef="#ctx0" brushRef="#br0" timeOffset="92533.3967">15440 7169 733,'0'0'502,"0"0"-494,0 0 120,0 0-9,0 0-60,0 0-40,14-6-19,-14 6-23,0 0-44,0 0-69,0 0-88,5 0-86,7 0-304</inkml:trace>
  <inkml:trace contextRef="#ctx0" brushRef="#br0" timeOffset="93018.709">15720 7102 982,'0'0'60,"0"-54"-48,-5 27 107,-14 6-51,-3 4-43,-1 6-22,-5 7-3,5 4-2,5 0-8,2 5-18,8 10 4,7 7 4,1 1 9,0 3 6,10 1 5,5-4 2,1-2-1,-2-5 5,0-4-2,-3-5 8,-2-1-3,-2-6-9,0 0 9,-1 0 14,0-10-8,-2-4-6,1-3 7,0-2 9,0 3-4,-2 0 14,1 6 3,-3 5-3,0 5-3,-1 0-6,0 0-25,0 9 4,0 11-5,0 6 14,0 5 8,0 4 0,0 2 2,0 1-2,0-3-2,-1-3-12,-2-9-7,3-5-1,0-5-46,0-5-80,2-4-103,7-4-75,3 0-251</inkml:trace>
  <inkml:trace contextRef="#ctx0" brushRef="#br0" timeOffset="93559.7842">15905 7180 251,'0'0'594,"0"0"-569,0 0 103,5-64 11,-5 50-39,0-2-28,0 1-25,4 2-4,2 1-1,2 5 14,4 3-12,2 4-14,5 0-2,1 6-9,0 12-3,-5 3-6,-3 5-10,-7 1 0,-5 1-2,0 3-2,-16-1-22,-3-1-11,-1-7-23,2-6 1,2-7 12,5-6-5,3-3 23,3 0 29,3-10 3,0-4 4,2-1 10,0 2 10,2 2 14,6 2-4,2 4 9,4 4-12,2 1-11,2 0 1,3 13-4,-4 6 0,-2 3-8,-3 2 3,-4 0-1,-4 0-4,-4-3-3,0 0-7,-10-4-2,-7-2-3,-5-5-25,1-3-27,-1-7-41,6 0-29,2-4-114,10-12-112,4-5-266</inkml:trace>
  <inkml:trace contextRef="#ctx0" brushRef="#br0" timeOffset="93936.9323">16254 6863 1008,'0'0'117,"0"0"-89,0 0 76,0 0-43,0 0-58,0 0 3,6 5-6,-3 10 3,6-1 0,2-3-1,1-3 2,0-5 7,0-3 1,-3 0 7,-3 0 4,-2-9 3,-4-2-1,0-2-6,0-3-14,-4 3-2,-5 2-3,-2 3-6,1 6-3,-1 2-10,3 3-5,-1 15-13,2 7-19,3 8-105,0 3-77,2 3-186</inkml:trace>
  <inkml:trace contextRef="#ctx0" brushRef="#br0" timeOffset="99252.2845">8987 2005 337,'0'0'40,"0"0"-22,0 0 40,0 0 56,76-10 20,-40 5-27,7-2-17,8-1-17,3 1-15,5 2-9,-2 1-27,-5 2 0,-5 2 0,-7 0-17,-8 0-1,-10 0-3,-10 2-1,-8-1-6,-4 0-23,0 1-17,-9-1 8,-9 2 31,-5 0-18,-5 0-10,-6 1-8,-9 0 17,-6 3 0,-9-1 15,-5 1 2,-1 0 9,5-1 2,8-2 9,11-1 11,13-2 8,13-1 13,11 0 13,3 0 32,16 0-5,19 0-21,18-4-25,14 0 14,4 0-7,1 1-10,-6 2-6,-6 1-13,-6 0-1,-8 0-5,-8 0-8,-10 0-1,-10 0-6,-9 0-13,-6 0-19,-3 0-18,0 0-2,0 0 5,-9 0-11,-3 0 38,-6 0-12,1 0-17,-2-1 18,0 1 2,1 0 0,-1 0 18,1 0 17,1 0-1,0 0 1,-1 0 0,1 0 0,0 0 2,4 0 2,6 0 7,4 0 25,3 0 40,0 0 35,10 0-32,14-4-41,8-2-28,5 4 3,2-1-11,-3 3-2,-5 0-17,-7 0-112,-10 4-77,-10 1-179</inkml:trace>
  <inkml:trace contextRef="#ctx0" brushRef="#br0" timeOffset="101399.0397">3822 8881 890,'0'0'111,"0"0"-88,2-76 111,-5 49-28,-12 0-31,-6 5-34,-3 5-12,-4 9-24,-2 8 1,0 6-6,1 23-9,1 14 5,6 13 2,8 10 2,7 5 1,5-2 0,2-6-1,10-8 2,14-12-5,4-9-5,3-11 5,4-8-5,-1-9 4,-5-6 2,-3 0 2,-4-7 2,-3-9-1,-4-6 2,-6 0-3,-4 2 0,-5 2 3,0 8 1,0 4-1,0 4-3,0 2-2,0 3-8,0 12 1,0 9 9,0 0 1,9 1 4,9-4 3,0-3 0,3-6 0,-1-4 4,1-6-3,0-2 0,-5 0 3,-5-10-5,0-3-1,-6-3-2,-5-3-4,0 0-6,-5 0-4,-13-2-15,-5 1-6,-2 2 3,2 3-2,2 6-2,6 5 11,5 2 13,4 2 4,4 0 4,2 0 0,0 0 12,0 0 7,8 0-2,9 0 18,11-2-4,3-6-3,5-2-2,1-3-1,-3-1-4,2 0-5,-2-4-1,-1-1-6,-4-1-1,-7 1-2,-7 4-5,-9 2 3,-6 2-3,0 2-1,-9 6-9,-9 1-21,-6 2 6,2 5 15,4 11 0,7 8 9,9 7 0,2 5 1,4 1 18,9-1 14,1-3 3,0-4-5,-3 0-4,-6-4 0,-3-3-14,-2-3-9,-5-4-2,-10-2-1,-2-6-1,0-4-25,3-3-38,0 0-33,5-9-50,1-5-87,2 0-108,5-2-177</inkml:trace>
  <inkml:trace contextRef="#ctx0" brushRef="#br0" timeOffset="102042.1868">4520 9074 269,'0'0'760,"0"0"-723,0 0 20,0 0 22,0 0-37,-7 62 9,2-27-21,5 1-19,0-5 5,15-3-1,9-7-10,3-7 0,3-7 12,2-7 9,2 0 13,-2-14 5,-2-7-5,-5-3-20,-7-3-5,-4-3-11,-7 1 5,-7-2-8,0-2-1,-14 0-10,-11 0-14,-5 1 4,-2 6-11,0 4-1,5 9 5,4 5 10,0 2 7,6 0-3,3 0 9,5-2 1,4-3 1,5-3-2,0 1 3,0 3 2,2 3 32,3 4-2,4 3-10,0 0-1,3 5-2,1 8-4,0 6 14,-1-2 1,-3 4-2,2-2 5,-1 6-1,2 2-3,0 7 3,2 4-4,-2 3 4,-1 10-1,-4 4-1,-3 3-10,-3 2-4,-1-6 5,2-5-9,3-9-8,4-9-2,2-8-4,2-4-5,1-9-26,0-4-17,2-5-17,-2-1-48,0-7-81,-1-9-110,-2-6-162</inkml:trace>
  <inkml:trace contextRef="#ctx0" brushRef="#br0" timeOffset="102413.4018">5595 9229 982,'0'0'187,"0"0"-102,0 0 33,0 0-25,0 0-23,0 0-24,56 0-35,-42 0-10,-3 0-1,1 0-38,-4 0-76,-2 0-70,-2 0-104,-2-2-156</inkml:trace>
  <inkml:trace contextRef="#ctx0" brushRef="#br0" timeOffset="102560.2399">5599 9282 806,'0'0'125,"0"0"-36,0 0 74,0 0-44,0 0-46,0 0-54,18 11-19,9-11-46,9 0-177,8-11-332</inkml:trace>
  <inkml:trace contextRef="#ctx0" brushRef="#br0" timeOffset="103430.2258">15661 7696 896,'0'0'155,"0"0"-103,0 0 54,67 68 18,-27-34-24,2 1-40,-3-1-25,-1-5-20,-1-4-9,-1-8-6,-2-3-19,-4-4-75,-8-5-78,-7-4-177,-5-1-245</inkml:trace>
  <inkml:trace contextRef="#ctx0" brushRef="#br0" timeOffset="103674.3181">15972 7696 201,'0'0'612,"0"0"-510,0 0 42,0 0 17,0 0-75,0 0-26,22 43 10,-3-13-24,1-1-17,-2-1-5,-2-1-13,0-5-11,1-2-2,2-4-47,1-5-71,-1-4-210,-1-5-317</inkml:trace>
  <inkml:trace contextRef="#ctx0" brushRef="#br0" timeOffset="104127.5257">15815 7632 679,'0'0'122,"0"0"-25,0 0 71,0 0-47,0 0-53,0 0-49,-14 9-6,-2 7 3,-4 3-5,-1 2-5,-2 1 0,2 0-4,2-3-1,6-6 0,7-2 0,6 0 3,0 2 21,19 8 48,7 5-3,6 5-15,1 0-13,-2 2-16,-4-1-14,-6-1-8,-5-3-2,-1-2-2,-1-4-27,0-3-52,0-7-63,1-7-109,-3-5-167,-1-3-308</inkml:trace>
  <inkml:trace contextRef="#ctx0" brushRef="#br0" timeOffset="104354.0841">15869 7659 755,'0'0'228,"0"0"-145,0 0 101,0 0-35,0 0-48,0 0-50,72-10-22,-30 20 1,-1 1-12,0-1-16,-3 2-2,-4 0-41,-6 2-96,-3-1-142,-3-1-262</inkml:trace>
  <inkml:trace contextRef="#ctx0" brushRef="#br0" timeOffset="104945.4115">16513 7945 230,'0'0'983,"0"0"-962,0 0 35,-62 56 58,35-19-38,2 8-12,9 5-38,11-1-17,5-2-3,5-7 1,16-9-3,10-8-4,8-10 2,1-11 7,2-2 5,-5-13-7,-4-13-1,-5-6 4,-7-2-5,-4-5 0,-8-1-4,-9 0-1,0-1-7,-20-1-10,-11-1-31,-6-3-27,-8-4-44,-1 0-59,1 5-6,4 2 56,9 2 62,8 2 66,9 1 98,9 3 96,6 8 6,0 7-47,4 9-23,6 10-47,3 4-31,3 31-35,3 21-1,2 21 27,-4 20 3,-3 5-14,-1 5-4,-2-7-4,3-7-7,-3-10-2,0-10-7,2-7-3,1-8 0,1-9-5,2-10 0,-3-8-4,-2-13-27,-5-5-38,-3-7-41,1-5-47,1 0-154,1-18-370</inkml:trace>
  <inkml:trace contextRef="#ctx0" brushRef="#br0" timeOffset="108057.1127">4622 8835 359,'0'0'99,"0"0"-17,0 0 38,0 0 0,0 0-26,0 0-41,0 0 5,-54-9-2,49 9-6,3 0 11,2 2-10,0 5-14,0 8-15,2 5 15,12 3-14,-3 4 1,1 3-24,-4 1 0,0 1-26,-2 1-119,-1-5-90,0-8-206</inkml:trace>
  <inkml:trace contextRef="#ctx0" brushRef="#br0" timeOffset="109902.0744">5700 9022 896,'0'0'63,"0"0"-52,83 24 124,-38-3 14,1 6-52,0 1-19,-7 5-26,-10 3-15,-9 5-1,-15 5-16,-5 4 0,-25 3-13,-9-6 2,-7-6-7,0-7-2,2-11-4,6-6-31,7-9-55,15-8-24,11-4-102,16-20-174</inkml:trace>
  <inkml:trace contextRef="#ctx0" brushRef="#br0" timeOffset="110780.0907">7223 9131 928,'0'0'54,"0"-59"-43,-11 35 130,-5 5 5,-2 11-60,0 8-42,0 4-31,2 20-13,6 11 0,6 10 1,4 7-1,0 1 5,14-5-3,8-7-2,3-8-4,1-13 1,2-7-8,-1-10-10,0-3 12,0-8 9,-2-13 2,0-7-1,-4-2 0,-4 2 2,-7 5-1,-4 8 4,-4 9 2,-2 6-1,3 3-7,2 18-3,6 7 3,3 4 11,4-1-1,4-6-6,4-9 6,1-6-10,-2-8 4,0-2 2,-6-7 0,-4-9-2,-10-4 0,-5-5-1,0 1-3,-8 0-7,-11-1-7,-4 1-1,-3 4-4,0 4-14,3 7 20,7 3 5,4 5-1,6 1 4,3 0 0,3 0 5,0 0 9,1 1 8,16-1 16,8 0-3,10-16 1,3-4-20,3-3 1,-7 0 8,-5-1 8,-5 1 2,-7 0 0,-4-1-17,-6 0-9,-6 1-1,-1 3-3,0 4-5,-14 9-4,-4 7 0,1 0-4,-2 16 5,8 14 7,8 9 0,3 6 1,9 4 6,9-3 25,2-3 0,-3-4 4,-3-4-6,-7-3-10,-4-4-17,-3-6 1,0-4-3,-7-6-21,0-4-40,2-7-88,4-1-64,1-9-169,0-10-360</inkml:trace>
  <inkml:trace contextRef="#ctx0" brushRef="#br0" timeOffset="111012.2109">8179 8885 1088,'0'0'120,"0"0"-34,0 0 23,48 113 31,-46-29-30,-2 12-32,0 7-16,-2-2-9,2-7 3,0-13-11,21-13-24,13-17-19,11-15-2,5-11-13,3-12-49,-3-10-52,-2-3-16,-5-11-164,-6-12-353</inkml:trace>
  <inkml:trace contextRef="#ctx0" brushRef="#br0" timeOffset="111693.4444">8674 9224 666,'0'0'300,"0"0"-237,0 0 76,0 0-16,0 0-43,0 0-41,-59 37-22,59 11 16,1 2 5,17-6-24,3-9-2,2-8-4,1-13-8,0-6 12,-2-8 5,-1 0 1,-3-19 6,-2-8-1,-5-7 1,-5-8-12,-5-5-5,-1 0-7,-6-1-3,-13 3 3,-4 9-9,-4 10-2,0 11-7,6 13 7,1 2-6,6 12 3,3 10 11,5 8 3,6 4 0,0 1 3,10-1 0,9-6 8,4-6 7,4-7 1,2-5-8,5-6 1,3-3-7,3-1-5,-6 0-50,-6 0-106,-3 0-141,-9 2-309</inkml:trace>
  <inkml:trace contextRef="#ctx0" brushRef="#br0" timeOffset="112293.377">9051 9489 616,'0'0'180,"0"0"-26,0 0-11,0 0-25,0 0-26,0 0-31,0-4-15,0 4-5,0 0 0,0 0-9,0 0 0,0 4-9,0 8-3,0 9 6,2 5-2,6 2 0,0 0-3,2-1-12,-1-5-3,-3-2-3,0-5-1,-5 0-2,1-7 1,-2-3 0,3-2 1,-3-3 1,1 0 4,2 0 13,0-13 11,4-8-1,1-8-18,2-1 2,-4-2 2,-1 6 0,0 2-2,-3 4-10,2 3-4,1 4-19,2 4-41,4 4-34,3 3-147,2-1-233</inkml:trace>
  <inkml:trace contextRef="#ctx0" brushRef="#br0" timeOffset="112530.0035">9442 9403 1026,'0'0'210,"0"0"-120,0 0 67,0 0-53,73-16-39,-52 15-41,1 1-24,-1 0-1,0 0-64,0 0-139,0-1-197,0-4-549</inkml:trace>
  <inkml:trace contextRef="#ctx0" brushRef="#br0" timeOffset="113150.0909">9879 9185 1146,'0'0'71,"0"0"45,0 0 23,0 0-53,0 0-55,0 0-23,-7 86 12,7-46 2,5-1-7,12-2-4,3-5-11,0-8 1,5-7-1,-3-8 0,-1-6 0,-1-3 4,-3-2 3,-4-14-3,-3-8 0,-4-6-4,-3-5-2,-3-1 1,0 0 0,-3-1-1,-11 0 0,-5 2-7,-3 6 6,-2 8-4,-1 13-3,4 8-7,3 0 11,5 18 1,7 5 5,6 2 1,0-1 1,16 0 0,5-4 0,3-3 3,0-4 1,1-2 0,-2-4 5,0-2-10,-1 0-1,-1-1 0,-4 1-8,-3 2-49,2 3-40,-4 4-2,3 3-25,0 2-30,-2 3 32,0 0 57,-3-3 32,-1 0 33,-4-2 8,1-1 61,-3-2 63,-1-1 35,0 2-33,1 1 9,-2 4-51,0 0-39,-1 4-19,2-3-17,-2-3-12,3-3-5,-2-6-22,2-3-58,-1-6-118,-1 0-136,0-8-336</inkml:trace>
  <inkml:trace contextRef="#ctx0" brushRef="#br0" timeOffset="113309.4915">10257 9236 1313,'0'0'51,"0"0"-35,0 0-1,0 0-15,0 0-15,0 0-162,30 31-243</inkml:trace>
  <inkml:trace contextRef="#ctx0" brushRef="#br0" timeOffset="113637.2882">10451 9009 479,'0'0'749,"0"0"-703,64 31 37,-28 15 56,5 12 4,-1 11-35,-5 3-38,-8 2-5,-11-5-29,-13-2-25,-3-5-5,-12-9-6,-9-9-11,-4-12-63,-6-11-34,-4-9-84,0-12-242,1 0-325</inkml:trace>
  <inkml:trace contextRef="#ctx0" brushRef="#br0" timeOffset="114120.9538">11094 9335 991,'0'0'170,"0"0"-27,0 0 11,0 0-57,0 0-6,79-31-37,-52 25-27,2 2-14,-2 3-12,-3 1-1,-5 0-23,-5 0-52,-5 5-152,-5 3-183</inkml:trace>
  <inkml:trace contextRef="#ctx0" brushRef="#br0" timeOffset="114299.5354">11152 9470 690,'0'0'718,"0"0"-686,0 0 76,0 0-19,0 0-46,76-13-24,-50 13-19,0 0-28,2 2-94,4 4-118,5-4-359</inkml:trace>
  <inkml:trace contextRef="#ctx0" brushRef="#br0" timeOffset="117380.6875">12078 9056 945,'0'0'33,"-38"-54"50,8 34 65,-4 9-76,-2 11-10,1 8-37,3 24-19,6 16-1,8 13-4,10 8 1,7 2 2,1-6-4,10-7 0,10-11-1,4-14 0,4-11-8,3-13-12,3-9 2,0-2 16,-3-15 3,-4-6 0,-8-4 2,-6-1 0,-8 4 0,-2 7 6,-3 6 1,0 8 13,0 3 1,0 8-23,2 11 0,6 6 5,6-2 5,4-1-5,5-7 0,2-6-1,0-4 0,-5-5-3,-6 0-1,-4-3 3,-8-7-3,-2-6-6,-1-3-12,-16-1-3,-6-1-4,-4 0-3,1 2-1,4 3-2,5 6 25,6 5 6,8 3 1,3 0 13,3-1 8,18-4-7,6 0 4,8-4 12,1 1 1,1-3-2,-2-3 0,0-1 0,-2-4-15,-3-2-8,-5 0-2,-7-2 1,-8 4 1,-10 4 2,0 2-5,-7 6-4,-10 7-5,-4 2-6,2 12 1,6 13 0,11 9 4,2 7 6,11 6 1,12-1 18,1 1 19,-3-7 4,-6-2-6,-7-6-10,-6-2-12,-2-2-10,0-5-1,-15-4-3,-4-4-21,-3-5-26,1-7-51,4-3-70,9-17-85,8-10-174</inkml:trace>
  <inkml:trace contextRef="#ctx0" brushRef="#br0" timeOffset="117642.2079">12853 8848 982,'0'0'165,"0"0"-132,0 0 46,5 100 63,-5-13 14,-3 16-67,-1 6-32,0 2-7,3-2-16,1-12 15,1-13-34,13-16-11,6-15-4,3-11-3,0-13-18,-1-8-45,-3-10-21,-2-9-132,-3-2-156,-4-10-479</inkml:trace>
  <inkml:trace contextRef="#ctx0" brushRef="#br0" timeOffset="118863.8805">13211 9242 323,'0'0'361,"0"0"-303,0 0 78,0 0-7,0 0-20,0 0-9,-25-26-63,23 44-27,2 8 21,0 4 0,0-1-8,8 1 2,6-3 7,3-1 9,2-2 2,-1-2-3,-4 0-4,-4-4-13,-3 1-11,-5-4-5,-2-2 0,0 0-4,-16-4-3,-4-2 0,-5-5-28,-3-2-42,-1-6-49,3-13-51,6-9-90,5-3-188</inkml:trace>
  <inkml:trace contextRef="#ctx0" brushRef="#br0" timeOffset="119062.1094">13229 9199 966,'0'0'35,"71"-19"-6,-37 12 63,-1 1-36,-5 2-38,-2 3-18,-4 1-83,-5 0-67,-4 0-99,-2 0-103</inkml:trace>
  <inkml:trace contextRef="#ctx0" brushRef="#br0" timeOffset="119368.2658">13502 9166 736,'0'0'241,"0"0"-231,0 0 76,0 61 37,-2-21-22,-2 5-44,3 2-30,1-3-15,1-2-5,14-5-4,0-9-1,2-6 3,2-9-5,3-9 3,-1-4 2,2-6 4,-6-12-1,-5-4 4,-7-3 9,-5 0 2,0 0-2,-12 2-7,-8 2-9,-3 3-5,2 8 0,1 4 0,4 6-13,4 0-14,4 11-19,5 1-13,3 1-57,8-2-107,12-5-175</inkml:trace>
  <inkml:trace contextRef="#ctx0" brushRef="#br0" timeOffset="119551.159">13778 9394 1027,'0'0'165,"0"0"-157,0 0 106,0 0-70,0 0-42,0 0-2,6-12-73,-19 12-59,3 0-67,3-2-202</inkml:trace>
  <inkml:trace contextRef="#ctx0" brushRef="#br0" timeOffset="120230.3453">13947 9296 502,'0'0'66,"0"0"11,0 0 57,0 0-74,0 0 16,0 0-37,-17-43 1,17 35 9,0 0 1,0-2 4,0 2 10,3-2-10,8 4-12,5 3-2,5 3-10,1 0-1,1 12-8,-2 7 0,-6 4-6,-5 2-5,-8 4-4,-2-2-6,-3-1-5,-11-3-36,-4-4-10,2-6 1,3-6-10,6-5 25,5-2 35,2 0 16,0-11 30,9-2 6,8 1 3,2 5 7,3 4-3,-1 3-9,0 2-11,-1 15-7,-6 5-11,-7 5-4,-4 4-8,-3 2-5,-3-1-1,-13-3-3,0-7-1,-2-6-19,0-8-15,2-6-15,0-2-15,4-4 0,1-14-28,6-4-74,5-5-89,0-2-274</inkml:trace>
  <inkml:trace contextRef="#ctx0" brushRef="#br0" timeOffset="120472.2865">14393 9129 513,'0'0'776,"0"0"-745,0 0 41,36 62 90,-25-22-44,-2 4-38,1 0-31,-1-3-2,1-7-4,2-3-29,-1-8-11,1-1-3,-1-2-10,-4-4-37,0-3-31,-5-6-35,-2-4-172,0-3-260</inkml:trace>
  <inkml:trace contextRef="#ctx0" brushRef="#br0" timeOffset="121041.2896">14599 9402 488,'0'0'136,"0"0"-66,0 0 102,0 0-35,0 0 6,0 0-29,18-18-45,3 18 12,4 0 9,2 0-17,1 4-27,-3 0-22,-1 1-12,-4 0-8,-3 0-4,1-2-13,-5-2-67,1 1-112,0-2-174,3 0-334</inkml:trace>
  <inkml:trace contextRef="#ctx0" brushRef="#br0" timeOffset="121429.7586">15243 9129 725,'0'0'225,"0"0"-174,0 0 126,0 0-29,0 0-42,0 0-34,-59 64-10,48 3-4,3 7-8,4 7-12,4 1-17,0-1-2,14-9-12,5-7-7,5-11-4,1-10-27,4-8-50,3-12-127,-1-15-169,5-9-401</inkml:trace>
  <inkml:trace contextRef="#ctx0" brushRef="#br0" timeOffset="122037.3521">15347 9507 448,'0'0'101,"0"0"36,0 0 41,0 0-35,0 0-8,0 0-14,-22-23-42,22 21-9,0 0-8,10 0-12,12-1-11,6 0-6,5 1 3,-1 2-13,-3 0-4,-7 0-12,-2 0-2,-6 0-5,-2 0-3,-4 0-1,-4 0-25,-3 2-39,0 0-57,0-2-27,5 0-112,4 0-133</inkml:trace>
  <inkml:trace contextRef="#ctx0" brushRef="#br0" timeOffset="122561.2198">15899 9343 716,'0'0'152,"0"0"-147,0 0 29,0 0 25,0 0-7,0 0-16,-21-35-21,15 27 7,3-2 47,3 0 13,0 1-15,0 0-1,10 4-7,4 5-2,6 1-8,5 22-19,1 12 4,-2 7 2,-9 5-17,-8 3-13,-7 0-5,-3-1-1,-14-4 0,-4-9-33,-1-10-7,1-11-11,1-10 7,2-5 41,4-13 3,2-11 6,4-5 11,5-2 9,3 3 8,0 2 7,6 7 1,6 6-11,4 6-12,4 7-10,3 0-6,3 8-2,-1 10 0,-1 6-1,-6 0-1,-2 0-4,-2 0-33,0-5-51,0-6-125,2-5-156,2-8-259</inkml:trace>
  <inkml:trace contextRef="#ctx0" brushRef="#br0" timeOffset="122989.3404">16251 9306 990,'0'0'128,"0"0"-59,0 0 87,0 0-61,75-4-14,-49 33-30,-2 5-21,-5 4-3,-8 6-10,-8-3-12,-3 1-5,-5-2-1,-12-6-23,-4-6-28,-3-10-32,1-9-11,1-7 36,4-2 27,4-9 32,2-12 9,5-6 23,5 0 14,2-1 6,0 5 7,9 5 1,4 7-3,4 6-16,4 5-13,6 0-16,1 14-3,1 6 1,-2 4-4,-4 3-3,-3 1-3,-5-2 0,-2-1-4,-5-6-27,-1-3-32,-2-4-79,0-7-80,1-5-206</inkml:trace>
  <inkml:trace contextRef="#ctx0" brushRef="#br0" timeOffset="123178.7326">16677 9534 1164,'0'0'122,"0"0"-8,0 0 36,0 0-77,0 0-36,0 0-28,7-6-9,-4 6-11,1 0-55,0 2-123,2 2-168,2-4-460</inkml:trace>
  <inkml:trace contextRef="#ctx0" brushRef="#br0" timeOffset="123582.3643">16880 9296 1221,'0'0'119,"0"0"-98,0 0 66,0 0-44,0 0 8,0 55-17,0-20-20,0 4-1,6-1 6,8 2-5,4-2-10,4-5 3,2-5-4,3-5-1,-2-10 1,-1-7-3,-5-2 0,-6-4-1,-5-4 1,-4-9 2,-4-8-2,0-5 0,-4-1 2,-14 2-2,-3 3 0,-1 7 0,1 7 0,-2 8 0,1 0-6,1 14 0,1 7 0,2 2-8,6-1-18,5-4-46,7-4-39,2-8-69,23-6-163,4 0-515</inkml:trace>
  <inkml:trace contextRef="#ctx0" brushRef="#br0" timeOffset="123987.375">17230 9403 1012,'0'0'124,"0"0"-120,0 0 139,0 0-41,0 0-17,0 0-55,43-19-26,-24 34 26,0 5 11,-7 4-21,-1 3-8,-6 4-9,-5 0 0,0-1-3,-11-4-6,-8-4-49,-4-4-21,-1-8-11,2-7 4,3-3 8,7-7 65,4-11 10,7-3 94,1 2 8,0 0-9,11 7-6,1 3-30,6 8-28,5 1-16,0 8-12,2 9 0,-4 2-1,-3 2 0,-4-1-25,-5-2-43,2-3-92,-3-6-108,-1-5-101</inkml:trace>
  <inkml:trace contextRef="#ctx0" brushRef="#br0" timeOffset="124238.0185">17433 9243 1148,'0'0'231,"79"-6"-204,-34 20 93,-6 20-24,-3 9-37,-6 8-19,-9 2-15,-8 5-14,-13-1-3,0-1-8,-11-6-10,-8-11-29,-1-9-38,1-14-131,0-10-145,5-6-329</inkml:trace>
  <inkml:trace contextRef="#ctx0" brushRef="#br0" timeOffset="124503.3049">17669 8981 1087,'0'0'203,"91"35"-191,-38 16 46,-1 22 96,-5 14-21,-5 15-58,-8 10-27,-11-2 4,-15-1-20,-8-8-2,-8-11-26,-15-8-4,-2-16-14,4-15-41,-1-14-41,1-13-112,0-9-212,-1-9-247</inkml:trace>
  <inkml:trace contextRef="#ctx0" brushRef="#br0" timeOffset="125557.3484">18505 9451 745,'0'0'224,"0"0"-114,0 0 47,0 0-38,0 0-17,0 0-24,15-4-37,1 4-2,3 3-3,3 0-8,5-1-13,2 0-7,2-2-7,-4 0-1,-4 0-15,-5 0-50,-7 0-89,-7 0-78,-4 0-162,0 0-237</inkml:trace>
  <inkml:trace contextRef="#ctx0" brushRef="#br0" timeOffset="125721.317">18589 9595 950,'0'0'164,"0"0"-57,0 0 43,0 0-54,0 0-18,0 0-55,49 0-23,-13 0-10,8 0-123,-1-8-177,2-5-409</inkml:trace>
  <inkml:trace contextRef="#ctx0" brushRef="#br0" timeOffset="127219.1572">19547 9384 103,'0'0'63,"0"0"50,0 0 9,0 0-14,0 0-14,0 0-10,0-4-15,0 2-11,1 0-8,-1-1-1,1 1-15,-1 0 0,0-1 5,2 0 2,-2-1 9,0 1-4,0-3-10,0 2 1,0 0-2,0 0-7,0-1-5,-5 1-6,-2 0-6,-2 1 2,-4 0-10,1 3 0,-3 0 1,-3 12 0,1 8 5,3 7 21,1 6-1,6 6-1,6 1-4,1 2 9,7-6-7,12-5-16,7-5 1,8-9-9,2-5 2,1-7 0,-3-3-1,-7-2 1,-6 0-1,-6-9 5,-5-6 0,-6-4 2,-4-5 2,0-3-2,-17-4-4,-7-2-6,-3 0 0,-1 5 6,1 3-4,4 9-2,3 4-5,8 7-9,5 2-19,5 2-33,2 1-67,0 0-147,14 6-246</inkml:trace>
  <inkml:trace contextRef="#ctx0" brushRef="#br0" timeOffset="127536.5373">19933 9421 941,'0'0'132,"0"0"-121,0 0 103,0 0-2,0 0-31,0 0-30,27 11-20,-24-5 1,0-1-1,-2-1-19,-1 0-4,0-4-6,0 0 4,0 0-3,0 0-3,0 0-3,0 0 3,0 0-3,0 0-5,0-3-8,0-2-20,0 0-26,0-1-45,1 0-118,3-1-170</inkml:trace>
  <inkml:trace contextRef="#ctx0" brushRef="#br0" timeOffset="127836.2513">20094 9195 1158,'0'0'113,"0"0"-63,0 0 76,0 0-27,0 0-39,0 0-18,30 87 2,-14-44-15,1 1-1,-4-2-6,-1 3-9,-1-2-6,-2-1-5,-3-5-2,0-5-14,0-9-26,-1-3-26,3-7-83,5-7-100,1-6-182,6 0-268</inkml:trace>
  <inkml:trace contextRef="#ctx0" brushRef="#br0" timeOffset="128291.8216">20607 9467 855,'0'0'87,"0"0"-43,36-71 90,-35 42-20,-1 0-33,-6 1-50,-16 5-20,-3 7 0,-4 7-10,-2 9-1,0 0-6,5 7 4,6 9 1,7 5-3,8 1-1,5 1 0,0-4-2,5-4 7,9-2 7,5-6 0,2-1-2,2-4 7,0-2 3,2 0 2,-2-6-4,-1-5-4,-6 0 4,-4 4 11,-6 0 21,-3 5 18,-3 0-5,0 2-11,0 0-20,0 2-14,3 13-5,-1 8 5,0 8 15,0 3-9,-2 5-9,0-2-8,0-4-2,0-4-23,2-6-41,3-6-54,8-4-109,3-4-89,5-5-113</inkml:trace>
  <inkml:trace contextRef="#ctx0" brushRef="#br0" timeOffset="128785.8806">20868 9409 120,'0'0'647,"0"0"-572,26-71 43,-17 58 47,1 6-24,-2 5-61,3 2-40,1 0-15,6 13-2,2 8 21,-2 7 8,0 4-9,-5 5-3,-5 3-11,-5-1-20,-3 2-5,0-3-4,-9-6-6,-6-5-10,-3-6-8,0-8-20,-2-5-1,2-6 18,2-2 21,5-5 6,2-11 3,4-3 6,5-1 7,0 0 24,0 2-3,5 5-6,4 3-7,0 4 1,2 6-7,5 0-13,5 6-2,3 8 0,-1-1 2,2 1 0,0 2-3,2-1-2,1 1 0,1-1-23,-5 1-44,-2-2-95,-4 1-104,-4-8-251</inkml:trace>
  <inkml:trace contextRef="#ctx0" brushRef="#br0" timeOffset="135827.2439">2099 6906 569,'0'0'853,"0"0"-853,0 0-11,0 0 11,0 0 28,0 0 33,22 79-11,-21-44-34,-1-5-9,0-1-7,0-9-2,0-6-107,0-9-87,2-5-316</inkml:trace>
  <inkml:trace contextRef="#ctx0" brushRef="#br0" timeOffset="136003.2504">1876 6695 1009,'0'0'78,"0"0"-33,0 0 109,0 0-73,0 0-55,0 0-26,-5-40-50,5 55-148,0 5-66,0 3-305</inkml:trace>
  <inkml:trace contextRef="#ctx0" brushRef="#br0" timeOffset="136181.8762">1694 6998 678,'0'0'613,"0"0"-606,0 0-3,0 0 57,0 0-39,34 54-15,-22-26-7,1 3-14,9 0-98,8-8-127,8-6-277</inkml:trace>
  <inkml:trace contextRef="#ctx0" brushRef="#br0" timeOffset="136377.9148">2376 6932 1312,'0'0'98,"0"0"-78,0 0 9,71 74 60,-57-23-44,-8 6-31,-6 3-4,-2 4-10,-14 3-47,-7 2-105,-3 1-101,0-9-322</inkml:trace>
  <inkml:trace contextRef="#ctx0" brushRef="#br0" timeOffset="136834.7954">1996 8719 1191,'0'0'176,"0"0"-152,0 0 50,0 0-25,0 0-12,0 0 17,34 80-36,-24-49-8,-3-3-10,0-1-1,1-6-94,1-4-150,-2-10-252</inkml:trace>
  <inkml:trace contextRef="#ctx0" brushRef="#br0" timeOffset="137031.8517">2194 8789 1155,'0'0'229,"0"0"-204,0 0 87,0 0-28,0 0-51,0 0-26,12 16 10,-12 7-6,0 0-11,0-2 0,2-2-61,-2-1-116,5-5-98,-1-6-229</inkml:trace>
  <inkml:trace contextRef="#ctx0" brushRef="#br0" timeOffset="137286.1945">2174 8567 1200,'0'0'132,"0"0"-40,0 0 51,0 0-58,0 0-45,0 0-26,0-17-14,0 17-11,0 0-7,0 5-83,0 5-78,0 0-69,0-2-206</inkml:trace>
  <inkml:trace contextRef="#ctx0" brushRef="#br0" timeOffset="137478.9192">2058 8552 933,'0'0'414,"0"0"-368,0 0 65,0 0-15,0 0-59,0 0-37,-2-34-15,-1 37-49,1 10-118,-5 1-88,0-1-270</inkml:trace>
  <inkml:trace contextRef="#ctx0" brushRef="#br0" timeOffset="137795.0757">1808 8667 689,'0'0'236,"0"0"-184,-3 90 122,13-47-9,5 0-62,5-3-18,-3-1-32,4-4-26,-1-4-25,0-6-2,9-5-37,4-9-102,5-6-105,1-5-277</inkml:trace>
  <inkml:trace contextRef="#ctx0" brushRef="#br0" timeOffset="138016.0934">2481 8697 84,'0'0'1289,"0"0"-1264,0 0 3,75 52 63,-63-13-2,-10 8-38,-2 7-17,-8 3-29,-9-2-5,-8-1-3,0-2-73,-5-1-121,-2-10-165,3-9-447</inkml:trace>
  <inkml:trace contextRef="#ctx0" brushRef="#br0" timeOffset="138494.0935">2300 10409 749,'0'0'298,"0"0"-217,0 0 62,0 0-46,0 0-36,0 0 12,-5 61-13,13-30-21,-1 0-31,4 0-2,-1-2-6,1-2-23,3-2-104,2-3-76,-2-4-223</inkml:trace>
  <inkml:trace contextRef="#ctx0" brushRef="#br0" timeOffset="138702.9713">2456 10562 35,'0'0'1334,"0"0"-1252,0 0-43,0 0 19,0 0-30,0 0-11,34-9-16,-27 34 4,0 4-5,-3 1-3,1 1-74,-1-2-77,1-5-123,2-8-225</inkml:trace>
  <inkml:trace contextRef="#ctx0" brushRef="#br0" timeOffset="138942.0468">2604 10586 690,'0'0'626,"0"0"-603,0 0 17,0 0 42,0 0 8,0 0-38,65 68-33,-59-44-18,-4 0-1,-2 0-33,0 0-103,0-6-86,-1-9-202</inkml:trace>
  <inkml:trace contextRef="#ctx0" brushRef="#br0" timeOffset="139206.2424">2549 10377 1209,'0'0'148,"0"0"-125,0 0 51,0 0-12,0 0-20,0 0-33,0-9-9,0 9-31,0 4-79,0 6-43,0 0-125,0-2-280</inkml:trace>
  <inkml:trace contextRef="#ctx0" brushRef="#br0" timeOffset="139438.1564">2383 10306 1072,'0'0'119,"0"0"-63,0 0 43,0 0-54,0 0-43,0 0-2,0-6-86,0 9-123,0 4-91,-4-1-361</inkml:trace>
  <inkml:trace contextRef="#ctx0" brushRef="#br0" timeOffset="139695.261">2229 10300 929,'0'0'206,"0"0"-168,0 0 111,0 0-41,0 0-48,0 0-32,-3-11-28,1 16-13,0 7 10,-1 2-35,1 5-84,-2-2-138,-1-1-218</inkml:trace>
  <inkml:trace contextRef="#ctx0" brushRef="#br0" timeOffset="139926.7255">2055 10595 355,'0'0'654,"0"0"-645,10 69 23,-4-30 102,3 4-33,3 2-25,2-1-25,2 0-17,2-6-25,3-4-8,3-7-1,4-5-32,12-10-82,8-10-153,5-2-264</inkml:trace>
  <inkml:trace contextRef="#ctx0" brushRef="#br0" timeOffset="140187.7785">2832 10438 1395,'0'0'79,"0"0"-71,82 43 71,-60 1 14,-8 6-28,-8 7-7,-6 1-44,0-2-4,-10-3-6,-7-5-4,4-6-18,-1-7-56,2-6-99,1-7-140,0-9-314</inkml:trace>
  <inkml:trace contextRef="#ctx0" brushRef="#br0" timeOffset="143999.0368">4580 10603 1123,'0'0'204,"0"0"-159,0 0 18,0 0-23,0 0 38,34 101 3,-25-46-50,-7 3-10,-2 0-15,0-5-3,0-3-3,0-8-7,-3-9-43,3-13-79,0-10-50,0-10-78,10-5-119,0-20 75,1-9-95</inkml:trace>
  <inkml:trace contextRef="#ctx0" brushRef="#br0" timeOffset="144237.7815">4668 10837 130,'0'0'107,"-9"-102"-27,-8 57-23,0 6-7,1 6 53,4 5 19,5 1 16,5 4-19,2 2 14,0 3-10,14 8-7,9 7-37,7 3-27,6 13-8,1 11 1,-4 6-12,-8 5-17,-10 0-10,-9 5-5,-6-2-2,-5-1 1,-10-4-35,-5-5-29,-1-8-36,0-6-56,0-9-50,6-5-121,6-2-137</inkml:trace>
  <inkml:trace contextRef="#ctx0" brushRef="#br0" timeOffset="144554.2847">5091 10791 709,'0'0'416,"0"0"-354,0 0 83,0 0-20,0 0-50,0 0-21,53-1-31,-30 1-11,-1 0-4,-2 0-6,-1 0-2,-4 0-2,-1 0-15,2 0-51,-4 0-49,1 0-93,-3 1-116,-4 1-246</inkml:trace>
  <inkml:trace contextRef="#ctx0" brushRef="#br0" timeOffset="144725.5848">5125 10915 390,'0'0'805,"0"0"-761,0 0 29,0 0 10,0 0-46,67 0-27,-36 7-10,3 3-57,1-1-151,-1-6-280</inkml:trace>
  <inkml:trace contextRef="#ctx0" brushRef="#br0" timeOffset="145503.6962">5879 10619 347,'0'0'886,"0"0"-820,0 0 32,0 0-7,0 0-44,0 0 11,45 57 15,-27-7-41,-1 3-17,-4-1-5,-2-1 0,1-5-7,-3-5-2,1-9-1,-2-7-1,1-11-4,-2-7-8,0-7 2,0-4 4,6-20 7,2-11 10,-5-8-5,2-6-2,-3-4 2,0-2-3,-1 1 0,2 5 0,-1 7-2,-2 10 0,0 13-3,0 10-21,5 9-91,3 3-119,5 12-168,5 4-530</inkml:trace>
  <inkml:trace contextRef="#ctx0" brushRef="#br0" timeOffset="145902.1239">6570 10748 298,'0'0'1152,"0"0"-1119,0 0 29,0 0 13,0 0-23,21 64-8,-18-25-1,-1 1-33,0-1-10,0-1 0,-1-5-7,0-4-29,0-6-35,-1-9-116,0-9-8,0-5-63,0-5 0,0-16 25,-3-9 165,-4-8 68,-4-6 88,-2-6 45,1 1 26,2-1-9,4 4-4,6 2 6,0 6-51,5 6-20,9 7-15,5 7-23,2 5-18,2 9-19,0 4-6,1 0-5,0 13-24,-6 10-51,-5 8-46,-12 7-131,-1 5-209</inkml:trace>
  <inkml:trace contextRef="#ctx0" brushRef="#br0" timeOffset="146059.6771">6481 11062 357,'0'0'825,"0"0"-787,0 0 116,0 0 1,66 0-65,-36-5-47,0 2-37,-2 2-6,1 1-50,0 0-123,-1 1-206,5-1-538</inkml:trace>
  <inkml:trace contextRef="#ctx0" brushRef="#br0" timeOffset="147071.8574">7479 10771 657,'0'0'208,"-21"-59"-165,1 31 53,-6 1 7,-5 6 11,1 7-36,-1 9-39,3 5-20,5 7-8,8 22-10,9 15-1,6 10 0,3 7 4,18-2-2,3-8-2,4-7-1,-1-11-1,4-10-8,-3-9-15,0-11-5,-1-3 18,-5-8 11,-3-10 2,-6-4 8,-5 2 6,-4 0-6,-4 5 0,0 5 4,0 5-6,0 5 1,0 0-6,3 6-2,5 9 0,5 4 8,1 0 0,3-3 5,-1-5 3,3-3-3,-2-5 7,0-3-14,-4 0-1,-2-2 8,-4-9-4,-1-3-4,-6-3-1,0-2-4,-2-2-10,-13 2-4,-4-1-20,1 4 9,0 4 2,2 4 6,6 3 11,4 3 4,6 1 2,0 0 6,0-1 11,13-2 2,8-3 12,6-2-5,7-2 4,0-2-2,1 0 7,-1-3-18,2-2 1,-4-2-7,0 1-6,-9 0 2,-7 1-3,-7 3 1,-8 2-1,-1 3-4,-4 2-13,-13 3-5,-3 5 0,0 0-6,2 6-2,7 10 19,4 6 6,7 8 2,0 5 3,9 1 21,4 1 27,0-3-9,-2-3 2,-2-4-16,-5-1-6,-4-3-15,0-2-2,-9-4-6,-3-4 0,-1-5-25,2-6-54,4-2-110,3-3-92,4-15-299</inkml:trace>
  <inkml:trace contextRef="#ctx0" brushRef="#br0" timeOffset="147543.5191">8243 10728 1048,'0'0'198,"0"0"-126,0 0 16,0 0-67,10 59 60,-10-15-11,0 2-43,0-3-5,7-4-5,10-7-8,7-8-9,2-8-1,2-9-3,1-7 4,1-5 0,-5-14 2,-5-9 0,-6-5-2,-5-5-12,-4-5-4,-5-4-12,0-5-11,-9-5-9,-10 0 1,-7 2 17,-2 8 13,4 11 17,5 13 18,10 13 32,2 10 4,0 6-3,5 22-21,2 17 7,0 19 9,8 9-3,8 8-1,2 2 1,-1 0 1,-1-8-12,-5-8-10,-1-6-21,-4-11 4,-2-7-5,3-15-6,-3-11-32,2-13-53,2-4-11,4-11-97,2-13-93,-1-8-303</inkml:trace>
  <inkml:trace contextRef="#ctx0" brushRef="#br0" timeOffset="147990.2409">9156 10989 549,'0'0'574,"0"0"-480,0 0 33,0 0 2,0 0-43,0 0-23,78-18-34,-54 15-21,-1 1-8,-4 2-3,-5 0-61,-4 0-99,-7 5-109,-3 4-155</inkml:trace>
  <inkml:trace contextRef="#ctx0" brushRef="#br0" timeOffset="148132.3842">9212 11087 845,'0'0'327,"0"0"-296,0 0 92,0 0-16,0 0-27,0 0-48,21 25-32,-12-17-20,0-3-101,-5 1-139,-4-6-318</inkml:trace>
  <inkml:trace contextRef="#ctx0" brushRef="#br0" timeOffset="150547.9827">9146 11147 218,'0'0'578,"0"0"-538,0 0 64,0 0 35,0 0-29,68-29-19,-47 29-38,-2 0-16,-3 0-11,-1 4-9,-5-1-11,-1 0-5,1 0-1,0-2-39,1 0-37,3-1-71,2 0-98,2 0-228</inkml:trace>
  <inkml:trace contextRef="#ctx0" brushRef="#br0" timeOffset="152343.777">10364 10791 192,'0'0'407,"0"0"-299,0 0 57,0 0 1,0 0 0,0 0-33,-25-27-48,25 27-25,0 0-26,0 14-15,0 8 0,0 7 5,0 6-5,0 1-11,0 1-4,0-1-2,0-5-2,0-4-3,0-5-17,0-8-29,0-7-21,0-5-3,0-2-10,0 0-37,2-2 3,6-7-43,0 0-94,1 0-45</inkml:trace>
  <inkml:trace contextRef="#ctx0" brushRef="#br0" timeOffset="152966.1786">10571 10787 593,'0'0'190,"0"0"-64,0 0 12,0 0 21,0 0-43,0 0-63,-20-19-50,20 49 18,3 9 13,3 4-5,-2 1-16,0-3-9,1-6-2,2-7-2,2-9-6,5-10-17,0-9-12,6 0-5,3-13 20,-3-8-2,-1-2 15,-6-2 7,-5-2 2,-4 2 3,-4 0-4,0 5 4,-11 2-4,-1 7 15,1 5-3,3 3 7,4 3 18,0 0-7,4 11 0,0 14-14,0 10 22,4 8-8,3 1-15,0 0-7,-3-2-8,3-5-1,0-7-6,0-8-75,3-7-64,4-10-145,6-5-287</inkml:trace>
  <inkml:trace contextRef="#ctx0" brushRef="#br0" timeOffset="153146.9102">10910 10971 1254,'0'0'104,"0"0"-31,0 0 45,0 0-58,0 0-47,0 0-10,5 7-6,-5 3-16,2 1-91,3-5-98,4-2-205</inkml:trace>
  <inkml:trace contextRef="#ctx0" brushRef="#br0" timeOffset="153420.4519">11152 10712 1196,'0'0'38,"0"0"43,0 0-4,0 0-32,0 58 34,-1-18-37,1 1-16,0 0-9,1-1-6,5-1-9,-3-1-2,-1-7 0,1-4-28,-3-9-31,0-5-35,0-7-51,0-6-85,0 0-140</inkml:trace>
  <inkml:trace contextRef="#ctx0" brushRef="#br0" timeOffset="154153.0991">11367 10766 271,'0'0'37,"0"0"13,0 0 39,0 0-25,0 0 2,0 0 22,-1-7-3,-2 6 22,3 0-7,0 0-29,-2 0 2,2-1-25,-1 2-27,1 0-10,0 0-7,0 0-4,0 0 0,0 0-1,0 0 1,0 0 0,-1 0 0,1 0 1,-3 0 0,1 0 1,-2 0-1,1 3-2,1-1 0,0-1-6,1 0-23,1 1-37,0 0-25,0 0-77,0 0-141</inkml:trace>
  <inkml:trace contextRef="#ctx0" brushRef="#br0" timeOffset="154977.8765">11154 11078 385,'0'0'74,"0"0"43,0 0 28,0 0-53,0 0-24,0 0-32,0 0-15,-14 17 1,14-15-2,0-2-3,0 0 18,9 0 15,8 0 31,7 0-22,0 0-14,3-6-22,-3-3-8,-3 0 0,-5-2-8,-4 0-2,-4-2-1,-2-5 2,-2-2-6,-2-4 0,-1-3 0,-1 0 4,0 0 17,0 4 22,0 5 2,-3 6 7,-3 5-9,0 4-10,2 3-7,-1 0-16,-2 16 2,3 13 3,1 9 13,3 12-3,0 4 2,0 0-8,4-2-12,4-5-6,1-7 0,-1-5-1,-1-8-20,0-7-31,0-9-59,0-10-85,6-1-70,2-12-189,2-10-166</inkml:trace>
  <inkml:trace contextRef="#ctx0" brushRef="#br0" timeOffset="155449.0627">11659 10938 478,'0'0'462,"0"0"-436,0 0 87,0 0 42,9-54-47,-7 52-33,1 2-33,4 0-7,6 7-10,7 13 8,5 8 1,-3 9 7,-7 3-15,-9 2-14,-6 0-9,-8 0-3,-15-1 0,-4-5-14,-3-6-22,-1-12-23,3-9-5,5-9 29,1-3 31,6-16 4,4-2 10,6-1 26,5 0 9,1 2 11,2 5-14,12 5-10,7 3-6,3 7-12,6 0-7,0 0-5,3 12-2,-3 4 3,-4 1-3,-3 1-14,-1-1-27,-1-1-30,4-3-33,4-4-133,1-5-71,3-4-205</inkml:trace>
  <inkml:trace contextRef="#ctx0" brushRef="#br0" timeOffset="155728.3276">12422 10937 979,'0'0'237,"0"0"-186,0 0 83,0 0-65,0 0-13,0 0 7,-43 83-24,19-46-10,-1 1-11,1-2-14,3-4-4,4-6-1,4-6-37,5-6-76,1-7-78,2-7-73,2 0-8,1-11-70</inkml:trace>
  <inkml:trace contextRef="#ctx0" brushRef="#br0" timeOffset="155946.7212">12210 10922 285,'0'0'635,"0"0"-477,0 0 29,0 0-53,0 0-50,0 0-14,54 27-9,-33 2-17,1 4-10,-3 2-12,-1-1-11,-1-2-5,-2-2-5,-1-1-2,-1-6-10,-1-2-54,0-6-116,0-8-110,0-7-330</inkml:trace>
  <inkml:trace contextRef="#ctx0" brushRef="#br0" timeOffset="157978.6132">12849 10859 712,'0'0'256,"0"0"-157,0 0 64,0 0-36,0 0-22,0 0-31,-9 58 5,5-17-19,-1 3-19,-2 1-17,-2-1-12,1-4-8,1-7-4,4-4-5,3-10-43,0-6-89,15-10-106,8-3-86,5-8-241</inkml:trace>
  <inkml:trace contextRef="#ctx0" brushRef="#br0" timeOffset="158479.8877">12999 10991 748,'0'0'107,"0"0"-21,0 0 87,9-55-33,-2 43-34,5 3-46,2-1-8,4 4-7,3 2 4,3 4-16,3 0-14,1 14 4,-3 5-14,-3 4-4,-8 4-4,-5 4-1,-9-2-3,0-1-8,-9-3-36,-7-4-25,-2-4 6,0-6 15,0-4 15,6-7 33,2 0 3,4 0 11,2-8 28,4 0 14,0-2 4,0 3-11,0 3-7,7 4-12,4 0-13,5 4-8,2 11 7,-1 3-4,0 1 1,-7 2-6,-4 1-4,-6-1 0,0 0-1,-5-3-10,-10-4-15,-1-5-14,2-7-10,0-2-19,3-3-10,4-14-41,3-3-35,4-5-32,0-2-183,7 0-217</inkml:trace>
  <inkml:trace contextRef="#ctx0" brushRef="#br0" timeOffset="158832.9563">13368 10961 427,'0'0'605,"0"0"-547,0 0 65,0 0-8,0 0-87,0 0 14,28 67-7,-25-33-15,2 1 10,3-5-5,3-3-12,6-6 2,0-4-4,7-9 10,4-6 6,-1-2-2,-1-2 24,-3-14-23,-6-2-6,-3-4-8,-4-6-4,-6 1-3,-4-4-3,-5-1-2,-18 3-1,-2 3-5,-6 8-12,3 10 0,3 8-11,3 2-10,5 15-1,4 5-12,8 1-27,5-1-18,0-3-123,17-4-113,9-7-303</inkml:trace>
  <inkml:trace contextRef="#ctx0" brushRef="#br0" timeOffset="159044.5796">14037 10944 1184,'0'0'99,"0"0"-81,0 0 29,-27 55 18,10-19-18,-2 0-41,4-4-5,0-4-1,5-7-52,2-4-78,2-8-108,5-7-71,1-2-121</inkml:trace>
  <inkml:trace contextRef="#ctx0" brushRef="#br0" timeOffset="159209.1954">13909 11049 682,'0'0'182,"0"0"-19,0 0 38,0 0-47,0 0-41,0 0-62,-4-42-31,14 61 1,7 4 17,2 2-22,3 1-9,-1-1-7,-1 2-17,0 0-129,-3-6-145,7-8-378</inkml:trace>
  <inkml:trace contextRef="#ctx0" brushRef="#br0" timeOffset="160195.9342">14510 10897 421,'0'0'682,"0"0"-680,0 0 37,-30-57 45,4 50-7,-2 3-9,-1 4-39,1 0-19,5 17 4,5 6-5,7 11 3,8 7-1,3 1-5,6 3-2,14-7-3,5-4 1,3-9-2,1-6-6,0-10-8,-2-7-14,-3-2 5,0-8 18,-4-9 5,-4-3 1,-3 0 7,-3 3 1,-7 6 1,-1 6 13,0 5 3,-2 0-26,3 2-5,4 14 0,3 1 5,5 4 4,3-5-1,4-3 3,1-4-3,-2-4 0,-3-5-2,-2 0 10,-5 0 0,-4-7 6,-3-5 0,-4-3-9,0-2-3,-4-4-5,-13 0-2,-4-2-11,0 4-8,2 4 6,4 7 14,6 3-5,4 4 5,5-1 1,0 2-1,0 0 2,0 0 0,0-2 6,0 0-1,7-1 9,10-3 9,4-3-4,5-3-2,3-2 6,2-3-7,4-1-4,-3-1-5,-5 1-3,-8 1-3,-8 3 0,-6 0-1,-5-2-1,0-1-10,-12 0-13,-8 2-6,-5 5 5,-1 7 3,2 3 14,5 3 4,6 14-1,10 7 4,3 9 5,11 5 29,15 3 2,8 0 8,1 0-4,-4-3-8,-8-1-8,-7-2-13,-10-1-8,-6-3-1,0-5-1,-7-5-1,-6-3-18,-7-6-37,-1-8-90,1-4-178,3-2-319</inkml:trace>
  <inkml:trace contextRef="#ctx0" brushRef="#br0" timeOffset="160526.8717">15368 10710 1146,'0'0'170,"0"0"-142,0 0 50,-25 54 17,16 3 15,4 13-39,5 10-20,0 5 7,12-1 0,4-3-30,0-8-21,2-7-4,-4-11-3,2-10-3,-3-8-69,-4-13-6,0-8-103,-4-14-248,-2-2-428</inkml:trace>
  <inkml:trace contextRef="#ctx0" brushRef="#br0" timeOffset="161883.797">15564 10946 747,'0'0'211,"0"0"-126,0 0 68,0 0 7,38-57-45,-13 54-51,7 3-27,3 13-5,3 15 3,-4 9-3,-9 8-14,-9 3 0,-9-1-8,-7-2-8,0-2 2,-8-5-4,-4-7-5,-1-7-31,3-8-60,-1-8-65,2-7-79,-1-1-85,3-8-233</inkml:trace>
  <inkml:trace contextRef="#ctx0" brushRef="#br0" timeOffset="162064.9074">15627 11122 915,'0'0'285,"0"0"-264,71-28 71,-37 25-13,6-3-36,3 4-43,2-1-14,0 1-80,-6-2-102,-7-1-113,-5-2-354</inkml:trace>
  <inkml:trace contextRef="#ctx0" brushRef="#br0" timeOffset="162536.5384">16126 10965 726,'0'0'61,"0"0"55,0 0 35,14-55-43,0 42-10,1 5-54,-3 3-12,0 5-1,0 0-14,2 13-5,2 12-2,-2 9 2,-7 6-10,-7 2-1,-1 3 3,-16-3-4,-2-3-3,2-3-4,8-8 0,6-6 5,3-7 1,2-6 1,8-5 4,3-4 3,-1 0 12,1-4 9,-2-9-2,-4 0-10,-3-5-2,-4 0 3,0-3-7,-6-3-5,-10-1-5,-7-3 0,-2-1 1,-2 0 1,0 4-2,1 7 0,6 4-5,2 6 4,5 1-16,6 5-31,4 1-40,3 1-97,0 0-63,16 0-185</inkml:trace>
  <inkml:trace contextRef="#ctx0" brushRef="#br0" timeOffset="162703.1889">16415 11057 905,'0'0'213,"0"0"-142,0 0 104,0 0-81,0 0-45,0 0-49,16 0-56,-16 0-68,7 0-142,6 0-213</inkml:trace>
  <inkml:trace contextRef="#ctx0" brushRef="#br0" timeOffset="163151.6651">16767 10951 723,'0'0'132,"0"0"-54,1-55 74,-6 34-45,-8-3-17,-5 2-51,0 6-24,-1 9 1,1 4-7,0 3-8,4 10-1,1 12-1,6 5 1,4 3 1,3 0 3,0-3-1,11-7-3,3-5 5,4-6-4,1-5 2,-1-3 11,2-1 9,-2 0 9,-5-5 7,-5 1 5,-3 3 3,-1 1-7,-1 0-21,1 13-12,3 6 16,-2 4-1,1 3-8,-2 2-2,-2 0-8,1 1-4,-1 0 0,0-3-21,3-3-64,3-3-109,4-9-128,5-6-216</inkml:trace>
  <inkml:trace contextRef="#ctx0" brushRef="#br0" timeOffset="163609.6353">16961 10920 971,'0'0'109,"0"0"-1,1-58 64,9 45-54,0 4-50,3 4-42,4 5-15,4 0 3,3 9-2,-1 9-3,-2 7-6,-6 3-2,-6 1 0,-7 1-1,-2 0-2,-4 0-27,-13-4-24,-3-3-3,-2-6 5,1-7-1,6-4 14,5-6 38,5 0 1,5-4 17,0-8 35,3-1 6,14-1-7,5 3 4,3 4 0,2 7-15,1 0-3,-4 11-3,-3 8-13,-7 6-3,-8 5-9,-5 2-5,-1 3-4,-7 2-2,-9-3-4,-3-6-18,-1-6-30,1-7-57,3-8-75,3-7-116,6 0-93,3-16-233</inkml:trace>
  <inkml:trace contextRef="#ctx0" brushRef="#br0" timeOffset="163886.2215">17140 10685 1191,'0'0'156,"83"-3"-135,-33 27 99,3 18 7,-5 12-45,-8 9-36,-7 9-17,-12 0-3,-13 2-5,-8 1-12,0-5-9,-12-7 0,-10-9-15,-1-12-39,-2-13-15,4-12-79,3-12-119,5-5-178</inkml:trace>
  <inkml:trace contextRef="#ctx0" brushRef="#br0" timeOffset="164480.0391">18052 11091 615,'0'0'191,"0"0"-104,0 0 58,0 0 32,0 0-37,0 0-35,-14-9-37,14 9-16,0 0-14,6 0-13,6 0-12,2 0 0,9 0-4,2 0-6,2-2-3,-2 0-2,0-1-23,-5 3-65,-8 0-79,-7 0-111,-5 0-160</inkml:trace>
  <inkml:trace contextRef="#ctx0" brushRef="#br0" timeOffset="164663.129">18033 11210 874,'0'0'291,"0"0"-221,0 0 33,0 0 1,0 0-33,0 0-47,68-4-24,-36 4-30,0 0-81,-5 0-128,-4 0-288</inkml:trace>
  <inkml:trace contextRef="#ctx0" brushRef="#br0" timeOffset="167913.6792">18602 10982 452,'0'0'145,"0"0"-113,-4-60 40,4 37 28,0-1 25,4 0-24,7 5-7,-1 2-22,3 6-9,4 4-12,2 5-17,3 2-9,4 4-13,-1 14-7,-2 5-4,-6 6 0,-10 6-1,-7 1-2,0 1-17,-7-2-8,-8-4-13,-2-4-16,0-8-15,1-6 29,5-8 10,2-5 32,4 0 4,4-2 24,1-10 29,0-1 16,1 3 6,11 2-31,4 4-10,4 4-14,2 4-15,0 12-2,-5 6-2,-5 5 7,-5 4-9,-7 0 2,0-1-3,-4-2-2,-11-4 0,-7-5-18,0-8-25,-2-7-2,0-4-4,3-3-4,2-13-16,6-7-18,8-6-44,5-2-112,5-3-156</inkml:trace>
  <inkml:trace contextRef="#ctx0" brushRef="#br0" timeOffset="168281.8415">18994 10773 789,'0'0'144,"0"0"-130,0 0 59,0 0 5,0 0-56,9 69 13,-18-8 0,2 7-22,4-1-11,3-3 20,7-6 12,16-8-15,7-8-5,4-9-3,0-13 14,-2-7 4,-4-9-5,-6-4-1,-2-3 3,-6-13 2,-5-6-12,-6-7-6,-3-3-3,-6-1-5,-12 0 6,-7-1-4,-2 1-4,0 8-4,4 6-6,5 9-9,2 7-16,5 3-18,3 0-11,6 5-59,2 7-5,0-1-66,13-2-117</inkml:trace>
  <inkml:trace contextRef="#ctx0" brushRef="#br0" timeOffset="168619.3166">19345 10907 882,'0'0'91,"0"0"-61,0 0 61,0 0-46,0 0 9,33 73 25,-20-23-58,4 0-5,2-5 8,2-4-1,3-7-2,1-12 17,0-7-16,0-10-9,-3-5 43,-5-2-28,-4-17 1,-6-6-4,-6-5-7,-1-5-2,-4-3-4,-16-2-4,-4-1-5,-2 6-3,0 9 1,2 9-2,3 9-16,-2 7-20,3 1-15,1 3-27,5 10-23,7 2-151,6-2-180</inkml:trace>
  <inkml:trace contextRef="#ctx0" brushRef="#br0" timeOffset="169716.3049">19974 10932 283,'0'0'451,"0"0"-325,0 0 4,0 0 32,0 0-19,0 0-37,-9-43-57,9 51-40,9 16-6,5 8 16,2 6 8,-3 2-7,-1-2-17,-2-2 1,0-3-1,2-6-1,-1-5-1,0-7-1,-2-8 3,-1-6-2,-1-1-1,1 0 2,1-16 14,-2-4-2,-2-7-9,-2-6 4,-3-3-7,0-3 5,0 1-5,-3 2 2,-4 5 0,2 7 7,3 7-1,-1 6 5,3 6-12,0 5-1,0 0-2,0 0-6,3 19-11,11 12 11,6 8 6,3 7 0,-2-1 3,1-2-2,-1-4 0,-3-6-1,2-9 0,-2-3 0,-1-6 2,-2-7 0,-3-6 0,-2-2 4,-3-2 11,0-15 3,-3-6-9,-2-5-2,-2-4-3,0-5-2,-2-4-4,-8 1 0,-1 3-4,1 8-9,2 7-32,3 10-40,4 7-69,1 5-81,0 5-212,14 7-276</inkml:trace>
  <inkml:trace contextRef="#ctx0" brushRef="#br0" timeOffset="169955.2603">20721 11116 1146,'0'0'159,"0"0"-146,0 0 6,-12 63 55,-5-24 33,-4 4-60,-2 1-37,2-4-8,3-7-2,4-6-49,1-4-89,4-4-102,2-9-118,7-8-248</inkml:trace>
  <inkml:trace contextRef="#ctx0" brushRef="#br0" timeOffset="170158.3232">20850 11230 1001,'0'0'341,"0"0"-308,0 0-14,0 0 26,-17 55 56,0-21-35,-3 0-47,-1 0-17,1-3-1,2-3-1,4 1-40,-3 0-133,4-5-129,2-6-245</inkml:trace>
  <inkml:trace contextRef="#ctx0" brushRef="#br0" timeOffset="179057.052">13065 11221 5,'0'0'8,"0"0"34,0 0 13,0 0-2,0 0 1,0 0-1,0 0 17,-20-3 4,17 2-20,1 0-11,1 1-6,-2 0 7,2 0-1,0 0 4,0 0 4,1 0-6,0 0-11,0 0 2,0 0-4,0 0 6,0 0-13,0 0 3,0 0-4,0 1 11,0 4-1,0 1-7,2-1-14,2 0 0,-2-2-5,0 0-2,0-1-6,-1 0 3,-1-2-2,2 2 1,-1-2 8,3 1-2,-1 0 8,2 1 5,1-2-7,1 2 7,0-2-13,0 0 5,0 0 3,-1 0-5,1 0-2,0 0-8,0 0 3,3-4-4,-1 1 0,-1-2-3,1 1-23,-2 2-37,-5-2-68,-2 1-191</inkml:trace>
  <inkml:trace contextRef="#ctx0" brushRef="#br0" timeOffset="188890.551">3728 8214 1143,'0'0'100,"0"0"-86,-22 91 127,12-45-53,1 6-14,-3 1-27,-1-1-34,0-4-8,1-6-5,3-8-14,4-7-50,5-9-63,0-11-124,0-7-57,0-8-134</inkml:trace>
  <inkml:trace contextRef="#ctx0" brushRef="#br0" timeOffset="190427.6417">3615 8251 544,'0'0'120,"41"-57"11,-14 36 13,4 6-43,1 9-4,-4 6-14,-3 0-25,-4 14-25,-8 7 2,-4 5-14,-9 1-14,0 3-3,-13-1-4,-8 1 2,-5-4-2,2-3-20,-1-4-10,7-4-2,4-5-9,7-3-27,5-4 9,2-3-16,0 0 2,9 0-6,12 0 4,8-8-79,5-4 24,5 0 85,-1-3 29,-3 2 16,-6 1 42,-8 2 50,-7 2 18,-6 2-11,-3 3 1,-5 3-12,0 0-18,0 0-36,0 5-20,-2 9 2,-8 6 20,-1 2-4,2 0-4,7-2-17,2-4-6,0-2-5,0-4-2,15-6 2,-1-3 0,4-1-7,-1-1-3,-2-9 9,-5-6 0,-1 1 1,-7-4-3,0 0-2,-2 0-11,0-2-3,-11 3-6,-3 3-15,3 3 8,1 5 23,6 3 9,2 2 0,2 2 7,0 0-2,13 0 10,8 0 0,4 0 14,2 0 5,-2 0 11,-2 0-16,-2 4-12,-3 4 4,-4 3-9,-5 5-9,-5 0-2,-1 2 1,-2 1-2,-1 0-3,0-4 3,0-3 0,1-4-2,3-5-11,3-3-3,0 0 7,8-5 8,0-10 0,1-1 1,-3-1 0,-4-2-1,-2-1 1,-5 0-2,1 3-6,-3 5-1,0 4 3,0 4 6,0 4 0,0 0-18,0 11-2,0 5 20,0 3 0,0 1 3,7-1 2,3-2 0,0-4-5,-1-3 3,2-5-1,-2-4 1,1-1 8,4 0 11,-1-8 0,-4-7 6,3 0-12,-6-4-1,-1 1-5,-1-1-8,-4-2 0,0 4-2,0 1-2,0 5-6,0 5-4,-2 5-41,0 1-40,2 1-23,0 12 1,0 4-13,0 2 6,0 1 33,7-4 69,2-2 20,4-7 14,3-6 53,4-1 63,3 0 3,-2-11-27,-3 1-21,0-3-22,-2 2-13,-5 0-22,-4 0-12,-4 2-10,-3 1-1,0 2-3,0 0-2,-6 4-11,-5 2-10,1 0-2,0 9 14,3 7 3,5 3 4,2 1-2,0-1 2,1-3 1,5-3-3,5-2-23,-1-5 6,1-4 0,-2-2 14,3 0 5,-3 0 2,0-10-2,2-2-5,0-2 0,1-1 5,-1 1 2,3 0 2,-1 2 5,6 3 16,-1 5 28,2 4-1,1 0 2,-2 6-14,-2 7 2,-3 7-17,-10-2-10,-1 3-10,-3-2 1,0-3-3,-11-1 0,-1-6-1,1-5-10,2-3-3,1-1 9,1-4 4,1-10 2,1-4-2,5-6-3,0-2-21,0-4-25,11 1-66,4 0-77,4 4-167,7 5-198</inkml:trace>
  <inkml:trace contextRef="#ctx0" brushRef="#br0" timeOffset="190839.6375">5575 8057 953,'0'0'105,"0"0"-83,14-62 126,-14 53-43,-2 7-20,-16 2-43,-2 9-36,-3 18-2,-2 14 9,2 11 2,3 11 11,-1 3 2,5 3 4,1-4-19,1-5 6,7-8-17,0-10-2,2-9-5,-1-6-14,-1-7-39,-4-7-36,-1-6-9,-6-7-39,1 0 6,-3-4-7,-2-10-17,1-6 32,-3-5 25,-4-3-37,3-1-50,0-1 47</inkml:trace>
  <inkml:trace contextRef="#ctx0" brushRef="#br0" timeOffset="191710.9372">5100 8408 143,'0'0'171,"0"0"-17,0 0-49,0 0-41,89-55-22,-43 50-32,4 2-6,-1 1-3,2 2-1,-3 0 0,2-1-6,-3-3-11,1-1-1,-6-2 16,-6-1 2,-6 0 28,-8-1 5,-9 2 28,-6 1 2,-7 0-3,0 2-17,-9 0-5,-11 4-37,-5 0 4,2 3 5,0 14 1,1 5 3,8 5 8,3-2 2,5-1-19,6-7-4,0-4-1,5-6-10,11-6-8,2-1 18,2-5 5,1-11 0,-2-5-1,1-1 6,-4-2 12,-4 2 29,-3 2 38,-5 8-19,-3 4-21,-1 6-1,0 2-24,0 2-24,0 12-7,0 7 6,0 2 1,0 3-2,0-3 1,0-2-20,11-5-35,3-4-24,4-9 13,0-3 45,-2 0-9,0-13 29,-4-4 2,-4-1 9,-1-1 9,-2 2-4,-4 5 10,-1 7 7,0 3-5,0 2-20,0 4-6,-7 10-7,1 4 1,6 4 4,0-2 1,0-2-2,14-1 3,2-7 4,1-3 2,0-6 6,-1-1-3,-2-1 10,-1-11 5,-1-3 6,-1-2-15,-2-4-10,4 1-4,-3-3-1,-1 1-3,-2 0-6,-3 0-1,-4-1 1,0-1-12,-2 3 6,-7 2-1,2 6 16,1 6 4,3 4 2,1 3 10,2 10-16,0 15 6,0 9 15,0 9-3,0 3-3,0 3 10,-3-3-1,-1-5 1,3-9-18,0-7-7,1-8-18,0-6-28,0-6-27,0-5-86,0 0-2,0-12-125,0-7-112</inkml:trace>
  <inkml:trace contextRef="#ctx0" brushRef="#br0" timeOffset="192189.8858">5983 8391 387,'0'0'185,"0"0"-67,0 0 42,0 0-33,80-39-10,-49 36-5,0 1-30,-6 2-34,-6 0-3,-6 0-18,-7 1-22,-4 11-5,-2 4-5,0 5 5,0 1 3,0 1-3,0-3-12,0-3-14,0-4-20,5-7-1,4-3-19,1-3 38,1-3 27,-2-10 1,-1-5 3,-1 0-3,0-5 5,3 2-1,1-1 4,5 5 20,4 3 10,1 7 7,6 5 0,1 2-7,1 2 2,-5 16 7,-5 3-30,-6 3-7,-7 0-5,-4-2 9,-2-2-8,0-4-6,-5-7 2,-2-4-4,5-5 5,-2 0 0,3-6 10,1-9-1,0-5-8,0-2 3,3-3-7,6-3-4,0 1-28,-2 6-62,2 4-38,2 7-103,0 4-268</inkml:trace>
  <inkml:trace contextRef="#ctx0" brushRef="#br0" timeOffset="192694.4342">6432 8737 951,'0'0'57,"0"0"-50,0 0-8,0 0 1,0 0-53,64-15-194,-53 15-355</inkml:trace>
  <inkml:trace contextRef="#ctx0" brushRef="#br0" timeOffset="192849.0475">6440 8781 1127,'0'0'80,"0"0"-75,0 0 45,60-17-45,-46 17-5,0 0-177,-1-1-320</inkml:trace>
  <inkml:trace contextRef="#ctx0" brushRef="#br0" timeOffset="221880.9597">4725 11712 740,'0'0'64,"0"0"-55,0 0 93,0 0-7,0 0-10,0 0-14,0 0-47,-14-25-11,7 25 1,3 0 7,-2 0-5,3 0-7,-2 0-5,1 0 0,2 0 6,-1 0-1,1 0 2,0 0 0,-1 0-5,-1 0-2,1 0-1,-1 0 0,1 0 1,-1 0 1,0 0-1,2 0 3,-1 0-2,1 0 3,0 0 0,-1 0-3,-1 0-4,-3 0 2,0 0-3,-3 5-1,-3 2 0,0 3 1,-3 3 0,2 4 0,-2 3 1,3 5 3,1 0-2,3 3 1,2 0-2,5 2-1,2 1 0,2-1 0,17 1 0,1-5 6,5-3-6,-2-3 1,-3-3 1,1-5-2,-1-4-1,-1-5 1,1-3 4,-2 0 3,0-10 0,-2-4 1,-2-2-4,-5-2 4,-2-1-6,-1-6 3,-3-2-4,-1-5 0,-2-7-1,0-1 0,-2 0 6,-8 3-6,-1 6 0,-2 7 13,-1 7 1,0 7-1,0 3-9,1 4-1,-1 3-3,1 0-8,-1 12 3,0 11 4,6 10-3,2 8 2,6 7 2,0 1 5,7-2 10,7-1-1,7-5 16,2-5-15,-1-3 12,3-2-12,-3-5-1,-4-3-5,-5-3-6,-4-4-3,-4-1-2,-1-5-5,-4-2-30,0-5-51,0-2-59,0-1-82,4-6-96,3-12-382</inkml:trace>
  <inkml:trace contextRef="#ctx0" brushRef="#br0" timeOffset="222085.6842">5137 11974 565,'0'0'679,"0"0"-651,78-10-14,-51 5 70,-2 1-15,-3 2-62,3 1-7,-4 1-57,-5 0-100,-7 0-123,-5 4-555</inkml:trace>
  <inkml:trace contextRef="#ctx0" brushRef="#br0" timeOffset="222229.3017">5299 12045 990,'0'0'49,"0"0"-45,0 0-4,0 0 0,61-10-5,-40 17-164,6-3-335</inkml:trace>
  <inkml:trace contextRef="#ctx0" brushRef="#br0" timeOffset="222660.9633">6129 11800 1107,'0'0'135,"0"0"-112,0 0 59,11 58 50,5-18-22,4 4-57,-1 0-26,1-1-9,-2-1-10,-2-6-7,-2-4 0,-3-11-1,-3-7-8,-2-10-10,-3-4 5,3-13 13,1-18 9,2-13-5,-1-6-2,-2-3 0,-1 1 1,-3 4-3,2 7-7,-2 9-3,1 11-23,2 10-46,6 8-114,4 3-124,5 1-243</inkml:trace>
  <inkml:trace contextRef="#ctx0" brushRef="#br0" timeOffset="222850.8105">6603 11967 1261,'0'0'139,"0"0"-114,0 0 48,50 81 28,-44-45-55,-1 1-28,-2-2-18,-2-6-24,0-6-57,-1-9-124,0-9-107,0-5-209</inkml:trace>
  <inkml:trace contextRef="#ctx0" brushRef="#br0" timeOffset="223021.5978">6566 11916 577,'0'0'415,"0"-76"-334,13 48 42,11 5 0,10 5-64,6 8-22,2 9-37,-4 1-8,-8 15-42,-12 11-64,-7 4-100,-11 5-162,0-1-170</inkml:trace>
  <inkml:trace contextRef="#ctx0" brushRef="#br0" timeOffset="223171.0408">6661 12161 658,'0'0'315,"0"0"-238,0 0 57,0 0-24,0 0-34,0 0-39,82 51-37,-38-53-21,2-11-115,-3-4-110,0-9-186</inkml:trace>
  <inkml:trace contextRef="#ctx0" brushRef="#br0" timeOffset="223547.9321">7185 11877 84,'0'0'800,"0"0"-757,25-59-31,-27 58 58,-17 1-45,-3 16-15,2 11-9,3 6-1,9 5 13,8 2 49,0 0 21,15-3-2,2-2-5,0-4-13,-3-4-5,-5-5-20,-4-2-22,-5-4-13,0-3-3,-7-5-24,-9-6-38,-2-2-22,1-6-10,4-14-36,7-4 48,6-6 82,6-1 4,15 2 96,5 2 13,4 5-7,-2 10-12,1 9-20,-2 3-23,-4 10-19,-5 10-14,-4 4 0,-5 5-14,-4-1 2,-2-2-5,1-5-1,0-6-4,-1-6-24,0-4-155,-2-5-44,2-3-131,-1-14-321</inkml:trace>
  <inkml:trace contextRef="#ctx0" brushRef="#br0" timeOffset="223704.7637">7403 11882 1025,'0'0'106,"0"0"-37,0 0 32,0 0-68,0 0-33,67-7-38,-63 27-128,-4 0-47,0 3-183</inkml:trace>
  <inkml:trace contextRef="#ctx0" brushRef="#br0" timeOffset="224058.038">7558 11994 1097,'0'0'236,"0"0"-210,70-8 37,-49 9 94,-2 14-97,-4 7-31,-1 5-17,-10 2-8,-4 0-4,0-8-1,0-2-22,-2-8-3,-4-5-15,1-6-21,0 0 32,3-15 29,2-13 1,0-6 11,2-7 10,17-2 27,6 5 22,6 6-16,-1 7 1,-2 10 1,-2 10-15,-5 5-13,-2 8-12,-4 19-10,-8 8-6,-4 7 0,-1 2-1,-2-3-36,2-5-21,5-8-40,3-8-76,5-6-60,9-7-69,4-6-172</inkml:trace>
  <inkml:trace contextRef="#ctx0" brushRef="#br0" timeOffset="224490.9373">8307 11922 186,'0'0'670,"21"-62"-588,-21 41 13,0 10 68,-16 10-63,-10 1-81,-4 13-18,2 15-1,7 6 0,5 7 1,9 3 2,3 1-1,4-6-2,0-11 4,0-9-4,13-12 0,3-7 3,4-2 0,3-18 11,-2-7-6,2-7-3,-1-4 3,-5-4-8,-2 0 1,-6-4 1,-9-4-2,0-2 0,-13 0 1,-7 10 4,-1 14 13,5 15 35,4 13 0,1 11-13,2 24-4,8 19 6,1 22 13,8 17 0,12 13 4,-2 0 3,0-6-38,1-13 4,-1-14-24,-2-10-4,-3-9-13,-1-15-61,-1-14-58,1-16-179,6-9-332</inkml:trace>
  <inkml:trace contextRef="#ctx0" brushRef="#br0" timeOffset="225044.3332">9411 12007 1015,'0'0'131,"0"0"-87,0 0 104,0 0-23,0 0-42,0 0-31,48 5-28,-28-2 0,0 1-2,-1-1-10,1-1-7,1-2-2,2 0-3,3 0-30,-2 0-74,-2-4-118,-6 1-211,-6 2-392</inkml:trace>
  <inkml:trace contextRef="#ctx0" brushRef="#br0" timeOffset="225227.9446">9509 12143 1242,'0'0'53,"0"0"11,0 0 73,0 0-46,0 0-55,0 0-36,29 0-12,-15 0-31,0 0-54,2 4-78,1-4-151,2 0-261</inkml:trace>
  <inkml:trace contextRef="#ctx0" brushRef="#br0" timeOffset="226016.8281">10478 11940 690,'0'0'143,"0"0"-44,0 0 76,0 0 27,0 0-59,0 0-69,-17 3-33,27 23 1,4 12 21,-1 6-24,-2 4-16,-1 2-23,-6-7 1,1-4-1,-1-7-43,1-8-89,4-7-108,3-9-200</inkml:trace>
  <inkml:trace contextRef="#ctx0" brushRef="#br0" timeOffset="226585.8408">10787 12134 445,'0'0'95,"0"0"-52,-14-69 90,13 38-2,1-3-16,0 3-35,0 2 3,3 5 3,4 6-5,1 4-27,1 4-14,2 9-15,5 1-16,2 10-9,6 15-1,-3 5 1,-4 9-1,-11 1-3,-6 7 3,-5 2-14,-16-2-17,-2-4 1,4-9 14,4-6 17,10-6 1,5-9 1,2-2 0,13-8 2,4-1 23,0-2 6,1-2-6,-4-8-2,-4-2-4,-4 0-5,-5-3-4,-3-3-2,0-2-4,-10-4-6,-6-1 4,-7-2 2,-1 3-4,-3 2-2,1 3-6,2 4-13,5 0-21,6 3-19,6 2-40,7 3-138,0-1-146</inkml:trace>
  <inkml:trace contextRef="#ctx0" brushRef="#br0" timeOffset="227880.7615">11085 12019 442,'0'0'106,"0"0"16,0 0 42,0 0-51,0 0-26,-13-57-6,13 47-33,4 0-5,8 1-2,2 1-7,3 3-16,-1 5 2,3 0-4,-1 4-5,0 11 0,-4 5-5,-5 5-5,-8 4-2,-1 5 1,-7 1-19,-10-1-12,-1-6-11,0-7-9,4-6 8,3-6 22,4-5 21,4-4 2,3 0 8,0 0 41,0-6 4,0-1 0,3-1-14,8 4-10,5 2-1,2 2-1,3 2-5,2 11 3,-1 6-7,-5 4 2,-4 1-3,-6 0-18,-7 1 13,0-2-13,-2-2 1,-10-3 2,-6-5-4,-2-3 0,-1-7-4,0-1-13,3-2-5,2-3-11,3-9-33,4-3-15,6-3-50,3-3-56,7 0-149,16-1-153</inkml:trace>
  <inkml:trace contextRef="#ctx0" brushRef="#br0" timeOffset="228347.3773">11552 12116 609,'0'0'163,"0"0"-101,57-60 100,-53 44-21,-4-2-32,-1 0-60,-17 1-35,-6 1-10,-1 9-3,-4 6-1,2 1-3,4 10-1,3 10 0,6 6 2,5 7 2,9 2 1,0-2-1,4-6 0,9-8 1,4-7-1,3-5 3,3-7 10,-2 0-2,-2 0 5,-5-5 11,-2-3 11,-1 1 4,-4 3-8,-3 1-1,-1 3 7,0 0-15,1 7-8,-1 9 14,1 6 12,-2 0 0,0 5-1,1 2-5,-2 2 2,1 1 0,-1-1-20,-1-3-11,2-3 0,0-6-7,0-2-1,1-6-9,-1-2-32,-2-6-53,0-2-25,0-1-157,0-2-70,-5-14-335</inkml:trace>
  <inkml:trace contextRef="#ctx0" brushRef="#br0" timeOffset="231408.506">11871 12275 263,'0'0'167,"0"0"-111,0 0 5,0 0 41,0 0-19,0 0-3,0 0-22,0-6-12,0 6 1,4 0 4,1 0-18,1 2 9,-1 4-13,0 0-7,-3 1-4,1-1-2,-2 0-7,-1-2-8,0-1 3,0 0 3,0-3 1,0 0-6,-2 0 2,-3 0 3,1 0 1,1-3-2,1-3-1,1 0 7,1 0 4,-1 2 2,1 0-12,0 2-2,0 2-4,0-1-1,0 1-7,0 0-26,0 0-27,0-1-27,5-1-19,6 2-83,2-3-110,-1 1-192</inkml:trace>
  <inkml:trace contextRef="#ctx0" brushRef="#br0" timeOffset="232035.426">12181 12134 468,'0'0'187,"0"0"-88,0 0 24,0 0-26,-1-56 0,1 54-12,0 2-48,0-2-25,0 1 2,0 0 17,0-2-8,5-3-9,9-1 8,2-3 7,6 1 5,5 1-6,1 1-1,0 6-7,-1 1-1,-6 0-4,-4 6-10,-6 9-4,-7 7-1,-3 8 0,-1 7 13,0 6 0,-3 2-1,-3 0 7,6-4 3,0-4 0,0-4-2,0-7-12,0-4-3,0-7-5,0-3-1,0-3-50,0-3-107,-3-2-153,-7-3-234</inkml:trace>
  <inkml:trace contextRef="#ctx0" brushRef="#br0" timeOffset="232292.4822">12237 12306 1288,'0'0'51,"0"0"-46,0 0 57,79-39 25,-51 38-37,2 0-48,-1 1-2,-2 0-8,-1 0-22,-1 0-42,-1 0-16,-2-5-26,-2 1-10,2-3 1,-5 1-34,-4 2-24,-4-1 32,-5 1-42,-3-1-3</inkml:trace>
  <inkml:trace contextRef="#ctx0" brushRef="#br0" timeOffset="232749.4403">12613 12200 142,'0'0'170,"0"0"-30,0 0-33,0 0-2,0 0-21,0 0-35,0-28-12,0 27-11,0-2-2,2-3 29,3 1-15,2-1 4,1 0 3,1 1 7,0-1 2,1 3-10,3 3-2,1 0-13,4 7 1,1 11-4,-1 4 2,-5 5-12,-4 0-9,-6 1-1,-3-1-5,0-2 1,-5 0-2,-11-2-4,0-4-8,0-2 3,0-7 2,2-3 1,3-5-2,0-2 2,4 0 6,1-7 1,0-4 4,4 0 0,-1 0 8,3 1 17,0 1 4,0 1 6,0 2-2,6 4-3,7 2-16,5 0-10,4 5 3,2 7-1,-1 0-9,-3 0 1,-1 3-1,-3-5-2,-1 1-25,1-2-63,0-2-69,3-3-183,3-4-434</inkml:trace>
  <inkml:trace contextRef="#ctx0" brushRef="#br0" timeOffset="233297.7549">13468 12141 637,'0'0'435,"0"0"-367,0 0-18,0 0 51,0 0-41,0 0 6,33 68-11,-13-32-32,0 0-8,-1-3 5,-4-3-10,-2-2-7,-3-7-1,-1-6-2,-3-7 0,1-6-1,0-2-3,6-12 4,4-11 16,0-11-11,0-3-5,-3-6-2,0-1-9,-3 0-24,-1 5-32,-2 8-12,1 11-71,2 9-81,6 7-188</inkml:trace>
  <inkml:trace contextRef="#ctx0" brushRef="#br0" timeOffset="233694.0042">13955 12239 763,'0'0'254,"26"55"-178,-15-25 27,-7 3 10,0 0-19,-4 0-24,0-3-56,0-2-6,0-4-8,0-7 0,-1-4-5,-2-7-32,3-5-12,0-1-18,-3-5 14,2-14-22,1-9 15,0-8 28,0-6 16,0-5 16,0-4 5,0 4 11,0 5 24,1 8 34,7 8 7,1 10-17,-3 8 6,4 8-18,5 1-17,8 22-23,1 8 11,3 7 6,-5 2-10,-5 2 5,-5-2-16,-5-2-5,-4-4-3,-1-9-1,-2-6-33,0-6-88,0-6-72,0-4-157,-5-3-492</inkml:trace>
  <inkml:trace contextRef="#ctx0" brushRef="#br0" timeOffset="233872.1352">14028 12323 1183,'0'0'55,"0"0"-54,71-15-1,-44 15 0,2 0-9,1 0-134,0 6-140,-1-1-29,-4-5 106</inkml:trace>
  <inkml:trace contextRef="#ctx0" brushRef="#br0" timeOffset="234571.8325">14335 12277 671,'0'0'270,"0"0"-253,0 0 9,0 0 47,3 62 34,1-29-30,2 0-58,-2-4-5,-1-2 4,0-5-5,-1-6-11,-1-3-2,0-7 0,0-4-7,1-2-22,-2 0-5,2-12 4,2-6 3,-1-5-5,-1-4 13,0-4 9,-2-3-7,0-2 6,0 2 11,0 3 4,-2 4-2,-2 3 6,1 6 8,-1 3-6,4 5 2,0 2 0,0 1-3,0 0 3,7 2 5,7-3-5,1 0 9,3 0-1,-3 2 1,0 3 2,-1 3-2,-1 0 2,1 5-14,-2 10 4,-1 2-6,-3 2-3,-3-1-4,-3 0 1,-2-1 2,0-1-1,0-1-2,-7 0 0,-7 0 0,-5-2 0,-1-2-4,-1-1-2,1-3 0,1-4 1,4-3 5,3 0 0,5 0 1,4 0 11,3 0 18,0 0 21,0 0 2,0 0-18,5 0-17,7 8-1,3 4 1,4 3-2,3 4-1,0 1-2,2 2-3,0 1-4,0 1-6,-1-4 0,-3 1-4,-2-2-15,-5-4-29,-4-2-26,-1-1-22,-3-2-60,-1-3-25,-2-1-54,-2-2-26,0 0-151</inkml:trace>
  <inkml:trace contextRef="#ctx0" brushRef="#br0" timeOffset="234992.0562">13969 13025 762,'0'0'157,"0"0"-69,0 0 8,0 0 28,0 0-5,0 0-26,63-36-15,-15 23-30,7-5-7,2 0-11,-1-1-20,-4 0 35,-4 4-32,-4 4-6,-7-1-5,-5 5-1,-5 3-1,-7 4-12,-8 0-28,-8 0-79,-4 11-105,-4 3-30,-14 4-73,-4 0-252</inkml:trace>
  <inkml:trace contextRef="#ctx0" brushRef="#br0" timeOffset="235202.9958">14186 13065 737,'0'0'146,"0"0"-72,0 0 15,0 0 71,0 0 12,0 0-32,19-2-70,4-5-27,7 0-6,4-2-11,5-1-18,3-2-8,2 1-11,-5 0-39,-1 2-84,-5 2-118,-4 1-231</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24:06.127"/>
    </inkml:context>
    <inkml:brush xml:id="br0">
      <inkml:brushProperty name="width" value="0.05292" units="cm"/>
      <inkml:brushProperty name="height" value="0.05292" units="cm"/>
      <inkml:brushProperty name="color" value="#FF0000"/>
    </inkml:brush>
  </inkml:definitions>
  <inkml:trace contextRef="#ctx0" brushRef="#br0">710 573 1127,'0'0'0,"0"0"0,0 0 34,-38-65 4,35 53-1,1 3-6,2-1-19,0 2 5,0-1 5,12 4 2,9-1-11,3 6 0,6 0 1,-1 8 6,-5 11-14,-9 6-2,-10 9-3,-5 4 1,-23 5-2,-13-1-15,-12-1-11,0-4-36,0-10-23,0-9 16,7-12 46,8-6 23,10-7 10,9-13 69,12-2 33,2-1-17,4 4-19,12 5 6,3 4-51,3 7-5,5 3-21,3 4-3,2 12-1,-1 4-2,0 2-1,-5-1-1,1 1-24,-3-2-32,1-3-53,4-4-65,3-7-104,6-6-215</inkml:trace>
  <inkml:trace contextRef="#ctx0" brushRef="#br0" timeOffset="403.7285">1584 596 722,'0'0'433,"0"0"-430,-4-68 81,-12 57 31,-13 9-81,-6 2-34,-5 15-5,-4 8 1,8 4-2,10 0-23,8-2-7,14-5-15,4-5-2,0-7 20,14-6 32,7-2 1,3-5 19,1-9 17,0-4 9,-2 0 1,-7 2-9,-2 3-4,-10 5-5,0 4 4,-4 3-3,0 1-29,3 0-2,1 9-17,3 6 19,3 3 4,-1-2-3,2-2-1,0-1-1,5-4-44,0-4-37,0-1-65,0-4-61,-1 0-170,-3-8-159</inkml:trace>
  <inkml:trace contextRef="#ctx0" brushRef="#br0" timeOffset="599.1484">1728 353 1066,'0'0'140,"0"0"-63,77 4 39,-46 32-18,0 16-3,-6 11-22,-11 2-36,-12 2-18,-4 0-12,-28-2-7,-16-1-12,-13-3-50,-9-8-179,2-15-353</inkml:trace>
  <inkml:trace contextRef="#ctx0" brushRef="#br0" timeOffset="2687.6439">5699 591 750,'0'0'174,"0"0"-163,0 0 92,0 0 30,-14 74-24,12-34-14,1 7-35,-2 0-10,-4-1-22,-3-5-2,-3-2-17,-3-5-6,-2-8-3,-1-7-10,-1-13-25,-2-6-14,-2-9-15,4-18-17,2-10-27,6-8-32,3-6 30,5-6-11,2-4 5,2-1 40,2 5 76,16 5 68,5 9 15,2 8-37,3 8 32,-4 12-34,-6 6-15,3 7-29,-5 2-16,2 1-31,0 9-81,0 3-119,-2-1 10</inkml:trace>
  <inkml:trace contextRef="#ctx0" brushRef="#br0" timeOffset="3250.1729">5959 564 752,'0'0'158,"0"0"-119,0 0-35,0 0 58,-44 60-47,33-36-8,3 0-7,4-2-9,4-3-27,0-6 3,4-5-7,9-6 0,2-2 40,-1-5 5,3-12 10,-2-5 12,-2 1 11,1-2 2,-5 2 11,-4 5 24,-3 7-12,-2 5-17,0 2-16,0 2-29,0 2-1,0 10-24,0 7 22,-2 0-7,2 0-13,0-3 15,0-1 3,11-4 0,2-5-5,1-5 9,4-1 4,-2-1 6,1-9 6,-1-5 12,-3-4-8,-2 0 8,-3-2-7,-4 0 1,-4 2-4,0 2-2,0 5-11,0 3-5,-7 5-20,-3 4-37,0 0-85,0 2-113,-1 5-157</inkml:trace>
  <inkml:trace contextRef="#ctx0" brushRef="#br0" timeOffset="4510.102">5972 581 942,'0'0'24,"0"0"29,0 0 67,0 0-17,-30 55-39,22-26-31,-2 0-13,-1 0-14,1-2-3,0-3-3,0-6-19,3-7-16,6-5-19,0-6-8,1 0 41,0-8 21,0-11 35,2-6-17,5 0 29,2 0-8,-4 5-1,0 0 2,0 7-9,-3 2 1,0 4-14,0 4-6,-2 2-9,0 1-3,0 0-1,0 0-2,0 0 0,0 0-1,0 0 3,0 0 0,0 0 0,0 0-2,0 0 2,0 0 0,0 0 1,0 0 1,0 0 0,0 0 1,0 0 0,0 0 0,0 0-2,0 0-1,0 0-1,0 0 2,0 0 0,0 0 0,0 0-2,0 0 1,0 0 0,0 0-1,0 0 1,0 0 1,0 0 0,0 0 0,0 0 0,0 0-2,0 3 2,0 1-3,-2 0 2,-1 3 0,-1-3-1,0 4-2,0-1-4,1 0 4,-2 0-1,3-2-9,-1-1 2,1-1 7,2-2 3,0 1-1,0 0 1,0 2 1,0-1 1,0 2-1,0 0 0,0 1 1,0-2 0,0-2 0,0-1 0,0 0-1,0-1 1,2 0 6,3 0-5,2-1 7,1-8-4,0 0 1,-2 1-3,1-1 6,-4 2-4,-1-1 9,0 0-8,1-1 0,1 0-5,-2 3 1,1-3-1,-1 3 1,0 0 2,-2 0 7,0 3 7,0 2 1,0 1 1,0 0-9,0 0-10,0 1 0,0 8-12,2 7 10,1 2 2,3 1 0,-2-1 0,2-3 0,1-2 0,1-3 1,-1-5-1,2-3 0,0-2 0,3 0 5,6-9 2,0-6 0,2-6-3,-2-1 1,-4-2 5,-4 1 13,-8 0 5,-2 2-5,0 4-9,-2 5 3,-5 1-7,0 5-10,-2 3-1,0 3-10,-1 0-13,-1 0-37,-2 0-31,2 9-33,4 2-61,4-3-54,3 1-137,0-4-91</inkml:trace>
  <inkml:trace contextRef="#ctx0" brushRef="#br0" timeOffset="5140.0214">6293 558 1098,'0'0'47,"0"0"23,0 0 27,0 0-77,0 0 8,7 60-8,-7-33-11,-3-3-5,-1-3-4,0-6-26,2-4-11,1-6-26,1-5-10,0 0 50,0-7 23,0-9 7,2-7-1,5-4 15,2-3 21,-2 1-5,3 0 6,-2 7 10,1 4 6,-2 5-10,-3 7 0,-1 4-9,0 2-21,3 8-19,6 12-1,1 5 1,-1 5 2,-1-2-1,-2-3-1,2-4-1,-1-5-5,0-6-9,0-7-8,1-3 15,1 0 2,2-18 6,3-6 7,-2-5-4,-2-3 5,1-1 3,-2 1 5,-2 2 12,-3 9 2,-2 6 3,-1 8-6,-3 7-9,1 0-15,3 16-3,-1 8-7,0 7 7,1 3 2,-3-3-2,0-3 0,1-1 0,1-6-22,3-3-42,2-2-61,2-4-62,1-7-152,1-1-260</inkml:trace>
  <inkml:trace contextRef="#ctx0" brushRef="#br0" timeOffset="5331.0333">6912 607 430,'0'0'717,"0"0"-704,0 0 80,0 0 9,63-24-50,-44 24-32,0 0-20,-2 0-41,-1 0-60,-7 3-131,-4 4-225</inkml:trace>
  <inkml:trace contextRef="#ctx0" brushRef="#br0" timeOffset="5445.6947">6964 685 916,'0'0'88,"0"0"-72,0 0 84,62 0-92,-33 2-8,3-2-202,2 0-400</inkml:trace>
  <inkml:trace contextRef="#ctx0" brushRef="#br0" timeOffset="5723.919">7408 541 1071,'0'0'31,"0"0"22,0 0 67,0 0-43,-18 93 46,16-37-55,1 6 10,-3 2-43,1-2-9,-3-3-2,-3-7-23,2-6 4,-2-13-5,1-11-7,-2-11-19,-1-11-32,-6 0-28,2-27-40,-1-15-76,6-11-86,4-12-217</inkml:trace>
  <inkml:trace contextRef="#ctx0" brushRef="#br0" timeOffset="5904.0217">7458 393 902,'0'0'70,"0"0"-3,0 0 74,0 0-74,0 0-55,0 0-12,35 10-35,-24 4-130,2-1-144,3 1-244</inkml:trace>
  <inkml:trace contextRef="#ctx0" brushRef="#br0" timeOffset="6533.1588">7748 554 514,'0'0'35,"0"0"-4,0 0 42,0 0-27,0 0-30,0 0-10,-8-7 0,6 7 35,2 0 18,0 0-6,0 0 6,0-2-9,0 1-9,0 1-11,0-1-4,0 1-5,0 0-3,0 0-4,0 0 0,0 0-1,0 0-1,0 0-1,0 0-4,0-1 1,0 1-5,0-1 7,0 1 4,0 0-11,0 0 1,0 0-2,0 0 0,2 0-2,-2-2-2,1 2 0,0 0-4,0 0 1,-1 0-5,0 0 7,0 0 3,0 0 1,0 0 1,2 0 0,-2 0 3,0 0-4,0 0-1,0 0 1,0 0 0,0 0-1,0 0-2,0 0-3,0 0 4,0 0-2,0 0-1,0 0 2,0 0-1,0 0 3,0 0 1,0 0-1,0 0 0,0 0 0,0 0-1,0 0-38,0-3-69,0-1-160,0-2-286</inkml:trace>
  <inkml:trace contextRef="#ctx0" brushRef="#br0" timeOffset="21177.0231">5894 508 961,'0'0'91,"0"0"-64,0 0 132,0 0-87,0 0-45,0 0-22,0 0 5,-6 58-4,6-35-4,0-2-2,2-4-1,7-3-6,0-5-16,5-7-7,2-2 18,6-2 12,1-15 15,1-3-6,-4-2 0,-7-1 4,-5 4 11,-7 5 11,-1 3-6,0 4 0,0 5-13,0 2-11,0 0-5,0 10-18,0 8 14,0 5 4,0 0 1,3-2 0,10-4-1,3-5-2,3-4 2,3-7 1,4-1 6,-2-7-2,-3-10 15,-5-4 10,-7-2 17,-4-4-16,-5 0 3,0 0-10,-5 4-7,-6 4-11,-3 7-6,5 6 0,2 6-10,3 0-56,-4 12-97,-3 7-115,4 0-283</inkml:trace>
  <inkml:trace contextRef="#ctx0" brushRef="#br0" timeOffset="21764.3937">7731 461 1266,'0'0'69,"0"0"7,0 0 90,0 0-104,0 0-44,24 56 10,-23-15 2,-1 1-4,0 0-19,-11-4-7,4-4-1,0-5-33,4-5-47,3-7-91,0-7-142,8-10-207</inkml:trace>
  <inkml:trace contextRef="#ctx0" brushRef="#br0" timeOffset="22093.0846">7970 549 163,'0'0'896,"0"0"-843,0 0 54,0 0 29,0 0-89,0 0-42,-20 27 4,11 8-1,6 2-7,3-3 1,2-6-2,14-5-2,9-9 2,5-7 0,2-7 0,2-8 10,-5-15 5,-5-5 43,-5-6 12,-8-2-11,-10 2-20,-1 1-8,-12 4-9,-8 8-10,-5 7-3,1 7-9,-1 7-1,-1 0-14,3 10-27,1 9-58,6 3-87,4-2-158,5-2-313</inkml:trace>
  <inkml:trace contextRef="#ctx0" brushRef="#br0" timeOffset="25213.6446">1346 4653 750,'0'0'122,"0"0"-74,0 0 136,0 0 13,0 0-65,0 0-63,0 0 13,49-69-71,-3 17-5,9-12 3,-1-8-7,-2-6 10,-13 0-5,-14-2 16,-13 3-16,-12 7 5,0 14-6,-9 20 1,-3 17-4,-2 18-3,-6 6-4,-1 30-8,-5 21 1,5 14 7,14 11-17,7-1-24,5-3 12,17-6 23,5-9-21,8-9-45,4-12-11,1-13-2,1-12 8,-4-11 81,-3-5 1,-5-3 24,-4-13 32,-8-6 4,-4-1-28,-6 0 9,-2 4-4,-3 7 1,-2 5-5,0 4-18,0 3-11,0 0-2,-4 5-3,-2 9-7,2 6 3,1 1 3,3-2 1,0-4-4,8-6 0,3-4 3,2-4 1,0-1 5,-3 0 9,4-12 0,-4-2 2,-6-4-7,-2 0-6,-2 0-3,-9-1-3,-12 4-15,-1 2-10,-1 7-17,5 4 6,6 2 7,8 0 2,4 0-5,0 0 7,4 0 5,14 4 23,5-2 3,7-2 3,2 0 0,0 0-5,-3 0 3,-2-2 0,-6-2 0,-3 4 2,-6 0 0,-6 0 2,-3 0-8,-3 6 0,0 6 1,0 6 4,-7 6 1,-2 2-2,5-3-2,3-3-2,1-5-2,0-6 1,7-5-2,4-4 3,8 0 3,1-14 8,-1-9-6,-6-2 11,-1-3 4,-8 2-10,-4 1-7,0 5-3,-14 4-1,-2 5-35,-2 7 4,3 4-10,3 0-10,5 1-13,7 4 23,0 0 15,5-2 1,15-3 12,9 0 14,6-4 13,4-7 0,4 0 21,-9 0-13,-2 4-7,-10 1 2,-10 4 22,-5 1-14,-5 1 3,-2 0-11,0 11 4,0 9 9,-2 10 17,-8 10 14,1 7-21,-2 6 28,0 1-29,-3-1-3,4-2-17,-1-7-12,7-5-6,2-7-11,-1-7-44,2-10-21,1-7-58,0-6-40,0-2 44,0-2 25,6-14-54,5-3-136,5-5-165</inkml:trace>
  <inkml:trace contextRef="#ctx0" brushRef="#br0" timeOffset="25535.9945">2481 4423 383,'0'0'559,"0"0"-522,13-56 71,-4 45 56,5 7-99,7 1-18,6 3-14,1 3 1,1 12 10,-3 7-15,-11 5-14,-9 5-4,-6 2-11,-10 1-6,-14-5-20,-7-5-14,-1-6-32,0-9-18,5-4-47,2-6 11,9 0-26,7-9 16,9-5-134,7-3-155</inkml:trace>
  <inkml:trace contextRef="#ctx0" brushRef="#br0" timeOffset="25911.8701">3094 4555 602,'0'0'435,"0"0"-434,0 0 65,66-67 60,-42 41-69,1-3-19,-2 2-15,-2 2-8,-7 6 19,-6 6 9,-6 7 11,1 4-9,-3 2-22,0 0-4,0 0-19,-3 13-9,-3 11 9,-1 9 11,0 4 4,3 3-3,1-1-8,1-6-3,2-2-1,0-6-15,0-5-54,0-4-66,0-4-111,0-4-157</inkml:trace>
  <inkml:trace contextRef="#ctx0" brushRef="#br0" timeOffset="26085.1016">3137 4719 1363,'0'0'119,"0"0"-112,68-25 63,-39 22-46,3 3-24,0 0-34,0 0-130,-1 0-120,-8 0-242</inkml:trace>
  <inkml:trace contextRef="#ctx0" brushRef="#br0" timeOffset="26280.7172">3678 4467 1517,'0'0'54,"0"0"-36,0 0 2,0 0-20,0 0-8,0 0-74,7 38-118,-7-16-266</inkml:trace>
  <inkml:trace contextRef="#ctx0" brushRef="#br0" timeOffset="26428.0196">3599 4731 1384,'0'0'140,"0"0"-133,0 0 20,0 0-27,0 0-1,0 0-131,15-6-221,-10 6-375</inkml:trace>
  <inkml:trace contextRef="#ctx0" brushRef="#br0" timeOffset="26663.8378">3829 4519 872,'0'0'462,"0"0"-461,63-28 30,-29 22 62,1 1-29,-1 3-21,-2 2-36,-3 0-7,-4 0-30,-2 3-53,-3 3-71,-3-3-140,-2-3-310</inkml:trace>
  <inkml:trace contextRef="#ctx0" brushRef="#br0" timeOffset="27208.4494">1947 4892 903,'0'0'217,"0"0"-205,0 0 72,0 0 44,0 0-24,0 0-36,72 14-1,8-11 20,24-1-31,24-2 4,10 0-9,6-2-5,-9-4-7,-10-3-1,-19 2-1,-19 1-12,-18 0 0,-17 0-25,-16 3 0,-16 1 0,-6 1 0,-12 0 0,-2 1-19,0 0-25,0 0-14,0-1-31,0-3-19,0 2-36,-4 0-148,-8 1-161</inkml:trace>
  <inkml:trace contextRef="#ctx0" brushRef="#br0" timeOffset="27665.1389">1989 4975 833,'0'0'104,"0"0"-95,-70 13 157,63-10-12,4-2-59,3 0-4,0 1-5,21 2-5,20-3-6,28 0 14,22-1-13,22 0-33,15-8 3,3 1-12,2-3-21,-10 0 6,-14 1-5,-16 3-3,-22 1-3,-21 5-8,-20-2 0,-14 2 0,-10 0 0,-6 0 0,0 0 0,0-1-9,0 0-14,0 0-4,0-1-3,-4-1-13,-1-1-6,0 0-17,-1 1 6,1 0-20,1 1-60,0 0-46,1-1-119,-2 0-304</inkml:trace>
  <inkml:trace contextRef="#ctx0" brushRef="#br0" timeOffset="39980.0839">4502 5576 334,'0'0'373,"0"0"-308,0 0 87,0 0-5,0 0-24,0 0-23,0 0-33,0 0-17,-34 0 6,35 0 4,9 0-10,4 1 0,6 3 4,6-4-16,3 2-13,0-2 4,-1 0-15,3 0-5,-1 0-6,-5 2-2,-4-2 1,-6 1-2,-8 0-7,-5-1-19,-2 0-4,0 0-21,0 0-21,0 1-53,1 0-49,2 0-116,3-1-182</inkml:trace>
  <inkml:trace contextRef="#ctx0" brushRef="#br0" timeOffset="40302.0652">5067 5469 595,'0'0'377,"0"0"-312,0 0 148,0 0-82,0 0-35,0 0-16,0-18-40,0 25-17,0 9 1,0 10 15,0 6-14,-5 1-5,-7 2-19,2-3 3,-3-1-4,2-4-13,3-6-23,5-6-33,3-6-81,3-6-43,16-3-63,7-5-158</inkml:trace>
  <inkml:trace contextRef="#ctx0" brushRef="#br0" timeOffset="40700.6746">5287 5512 150,'0'0'892,"0"0"-851,0 0 95,0 0-15,0 0-69,0 0-33,2 8-9,-4 18 2,0 7 17,2 1-5,0-2-9,0-3-11,9-7 3,4-6-3,-1-4-2,3-6 3,-1-6 7,0 0 10,2-6 1,-4-9-7,-3-8-5,-2-4-1,-6-3-6,-1-3-1,0 2-1,-6 5 4,-3 5 5,2 4-1,-3 5-1,2 4-3,-2 3-6,-3 3-1,-1 2-10,-2 0-14,0 4-23,0 7-44,3 2-23,6 0-63,7-3-99,0-2-220</inkml:trace>
  <inkml:trace contextRef="#ctx0" brushRef="#br0" timeOffset="41133.5338">5621 5451 784,'0'0'350,"0"0"-286,0 0 103,0 0-44,0 0-40,0 0-43,10-8-31,-10 34-2,0 10 18,-7 5 8,-2 5-13,0 1-6,0-3-8,2-1-1,3-5-5,0-3 2,3-5-1,1-6-1,0-4 0,0-6 1,0-3-1,7-3 0,2-4 3,4-1 9,5-1 21,5 0-14,2-2 2,7 3 6,-2-2-13,-3 1-9,2 0-2,-4 0-3,-2-2 0,0 0-22,-5 0-43,0 0-14,-4 0-71,0-6-107,-5-2-148,0-5-274</inkml:trace>
  <inkml:trace contextRef="#ctx0" brushRef="#br0" timeOffset="41509.1925">5931 5491 986,'0'0'186,"0"0"-158,0 0 150,0 0-71,0 0-33,0 0-44,-37-8-23,29 39 1,3 5 6,5 4-8,0-2-2,2-7-3,12-5 0,0-8-2,3-7 3,0-7-2,3-4 0,-2-1 6,3-15 3,-8-6-8,1-5 8,-10-2-3,-4-4-1,0 2-3,-2 4 5,-11 3-6,0 7-1,-2 5 0,-2 4 0,3 6-5,2 2-21,1 0-26,4 7-56,0 4-44,5-2-88,2 0-77,0-5-105</inkml:trace>
  <inkml:trace contextRef="#ctx0" brushRef="#br0" timeOffset="41861.5551">6252 5288 862,'0'0'144,"0"0"-86,0 0 138,0 0-103,0 0-65,0 0-22,-5 15 2,3 14-2,2-1-4,0-3-2,14-3 0,4-7 2,-2-6-2,2-4 5,-2-5 3,-1 0 8,-3 0 5,-4-11 2,-2-3 4,-2-3-14,-4-3-8,0-2-5,-6 1 0,-6 1 4,-2 7-3,1 5-1,1 8-1,-2 0-3,0 0-5,-1 8-1,0 3-29,1 0-14,4 1-53,-1 0-131,4 0-193</inkml:trace>
  <inkml:trace contextRef="#ctx0" brushRef="#br0" timeOffset="42678.7996">6593 5748 218,'0'0'532,"0"0"-488,0 0 133,0 0-26,0 0-13,0 0-19,-23-20-20,23 19-22,12 0-22,9-2-19,8 0-7,7-1-8,-1 0-2,1 1-13,-4 0-5,-3 2-1,-4-2-2,-8 3-28,-2 0-33,-6-1-75,-1-3-63,-1 1-83,-3-4-139</inkml:trace>
  <inkml:trace contextRef="#ctx0" brushRef="#br0" timeOffset="42891.1574">6812 5610 981,'0'0'95,"0"0"95,0 0-25,0 0-33,0 0-43,0 0-46,-30-5-23,30 36 5,-2 5 8,0 4-8,-3-1-19,0-3-6,1-3 0,-1-5-34,3-4-24,2-9-41,0-7-113,14-8-117,13-8-140</inkml:trace>
  <inkml:trace contextRef="#ctx0" brushRef="#br0" timeOffset="43160.9373">7329 5474 819,'0'0'135,"0"0"79,0 0-9,0 0-83,0 0-18,0 0-37,6 4-26,-6 17-2,0 8-2,0 5 5,0 2-23,-2-4-16,-3-1-3,1-2-4,1-5-47,2-5-24,1-4-56,0-8-140,4-7-139,13-3-279</inkml:trace>
  <inkml:trace contextRef="#ctx0" brushRef="#br0" timeOffset="43504.0061">7529 5508 975,'0'0'58,"0"0"161,0 0-68,0 0-56,0 0-58,0 0-34,-2 9 1,-5 22 8,6 4-4,1-1-3,0-4 0,5-3-2,7-7-1,1-7-2,3-4 1,2-8 6,2-1 4,1-8 2,-4-13 0,-3-2 6,-4-8 12,-6 0-7,-4 0-8,0 1 3,-7 2-3,-10 3-11,-4 6-4,1 7-1,1 8-3,-1 4-7,2 4-15,2 9-15,2 5-23,7-1-80,5 2-74,2-1-132,6-3-281</inkml:trace>
  <inkml:trace contextRef="#ctx0" brushRef="#br0" timeOffset="43886.5265">8007 5572 896,'0'0'174,"0"0"-66,0 0 70,0 0-88,0 0-34,0 0 12,6 38-26,-6-18-8,0 2-17,-2-4-4,-5 0-10,5-3-3,-1-3-4,3-3-26,0-3-32,0-2-60,0-2-20,-4-2-79,2 0-42,-1 0-20,-1-9-63</inkml:trace>
  <inkml:trace contextRef="#ctx0" brushRef="#br0" timeOffset="44089.6797">7945 5561 208,'0'0'151,"0"0"-55,-23-57-3,19 46 40,4 1 15,0 1-16,0-1-11,3-1 8,12-1-22,8 0-26,7 1-13,3 4-7,0 2-28,-4 4-18,-5 1-15,-3 1-5,-3 11-56,-6 7-75,-5 4-124,-7 0-170</inkml:trace>
  <inkml:trace contextRef="#ctx0" brushRef="#br0" timeOffset="44510.4952">7884 5795 1018,'0'0'4,"0"0"91,64 4 43,-38-4-81,1 0-22,1 0-28,2 0-4,-3-4-3,-2-1-6,-7-2-15,-4 1 11,-4 1 6,-3-3 4,-4 3 1,-2-2 12,-1 1 20,0 1 29,0 1 15,0 2-1,0 1-15,0 1-18,0 0-13,0 0-13,0 11-10,0 10 0,0 8 9,-4 5 0,1 2 18,2 0-20,-1-2 2,2-5-5,0-7-8,0-4-1,0-7-2,0-7 0,-1-2-10,1-2-28,-1 0-10,-1-2-12,-1-8-86,-3-7-202,-1-4-287</inkml:trace>
  <inkml:trace contextRef="#ctx0" brushRef="#br0" timeOffset="45574.7961">8510 5716 628,'0'0'317,"0"0"-237,0 0 129,0 0-102,0 0-30,0 0-16,47-11-22,-30 11-10,2 4 0,3-1-4,3 0-8,-1-2-4,1-1-5,-4 0-7,-3 0-1,-6 0-17,-5 0-39,-5 0-76,0 2-58,-2-1-130,0 0-199</inkml:trace>
  <inkml:trace contextRef="#ctx0" brushRef="#br0" timeOffset="46693.5841">8732 5645 639,'0'0'103,"0"0"63,0 0 16,0 0-40,0 0-35,0 0-39,-13-19-36,10 34-3,0 7 27,0 5 2,3 2-16,0 1-6,0-3-17,0-2-8,0 0-9,-1-4-2,-1-2-10,-2-2-30,2-4-49,1-3-70,1-6-66,0-4-109,7 0-131</inkml:trace>
  <inkml:trace contextRef="#ctx0" brushRef="#br0" timeOffset="47073.3731">8996 5697 768,'0'0'106,"0"0"57,0 0 7,0 0-82,0 0-33,0 0 13,0 86 9,-1-38-11,-7 4-21,-4-1-20,-2-3 10,-1-3-22,-1-8-7,3-6-6,3-9 0,2-8-8,1-8-18,-2-6-15,0 0-15,-1-15-11,-3-8-37,1-8-49,-1-6-82,3-6-160</inkml:trace>
  <inkml:trace contextRef="#ctx0" brushRef="#br0" timeOffset="47336.8827">9014 5502 884,'0'0'90,"0"0"56,73-18 30,-60 17-88,-3 1-6,-6 0-39,-1 0-24,-3 2-8,0 2-6,0 1-2,0-5-3,0 2-5,0-2-10,0 0 0,0 0-6,0 0-30,0 0-45,9 0-108,5 0-153,4 0-316</inkml:trace>
  <inkml:trace contextRef="#ctx0" brushRef="#br0" timeOffset="47591.5986">9351 5562 874,'0'0'288,"0"0"-252,0 0 151,0 0-90,0 0-17,0 0-28,3 53 6,-3-22-20,0-2-1,0 1-19,0-5-14,0-2-4,0-2-2,0-2-38,1-4-38,0-2-114,2-8-107,3-5-234</inkml:trace>
  <inkml:trace contextRef="#ctx0" brushRef="#br0" timeOffset="47943.7652">9547 5590 1018,'0'0'63,"0"0"56,0 0 21,0 0-99,0 0-10,0 0-4,-23 69-2,21-38-8,2 0-2,6-2-4,9-3-3,3-6-4,2-5 1,1-8 1,3-4 7,-2-3 4,-2-6 3,-5-10 0,-3-5 0,-6-4-6,-3-2 0,-3-4-5,-2-3-4,-12 3-5,-4 1 0,-2 7-4,2 9-1,1 9-5,1 5-17,-1 4-21,1 13-22,-1 4-20,6-2-37,7-1-110,4-3-140</inkml:trace>
  <inkml:trace contextRef="#ctx0" brushRef="#br0" timeOffset="48292.8975">9939 5672 1084,'0'0'103,"0"0"29,0 0-21,0 0-47,0 0 19,11 65-42,-8-43-22,-3-3-10,2-1-7,-1-2-2,0-3-14,-1-3-32,0-2-67,0-6-45,0-2-127,0 0-164</inkml:trace>
  <inkml:trace contextRef="#ctx0" brushRef="#br0" timeOffset="48492.5485">9900 5588 826,'0'0'204,"0"0"-72,0 0 69,50-55-99,-28 47-24,-1 6-38,-1 2-28,1 0-12,-3 2-3,-1 9-23,-2 2-74,-8 3-41,-3 2-112,-4 2-112,0 2-231</inkml:trace>
  <inkml:trace contextRef="#ctx0" brushRef="#br0" timeOffset="48903.8363">9934 5818 709,'0'0'155,"0"0"-78,0 0 114,0 0-102,0 0-39,60 34-40,-42-29-10,0-5-11,2 0-34,-1 0-68,1-2 16,-2-6 0,1-2 45,-5-1 41,-4 1 11,-3 0 60,-5 3 32,-2 1 22,0 2-14,0 1-11,0 0-19,0 3-3,-2 0 1,0 0-15,1 1-16,-1 14-3,0 6-1,-3 6 3,1 5-9,0 2 11,2-1-10,1-2-8,1-2 3,0-6-18,0-3 0,0-5-4,0-4-1,0-6-1,0-1-16,0-4-29,0 0-14,-2 0-23,-2-9-90,1-5-138,1-4-266</inkml:trace>
  <inkml:trace contextRef="#ctx0" brushRef="#br0" timeOffset="49707.3119">9874 5865 419,'0'0'53,"0"0"77,0 0-25,0 0-19,0 0-4,0 0-15,-4-5 10,4 5 10,0 0 15,0 0-22,4 0-11,6 0 4,4 0-2,2 0-13,2 0-17,-2 0-12,-2 0-17,-2 0-7,-2 0-5,-3 0-2,-2 0-29,0 0-55,1 0-76,0 0-114,1 0-221</inkml:trace>
  <inkml:trace contextRef="#ctx0" brushRef="#br0" timeOffset="58906.8994">14065 3981 597,'0'0'73,"0"0"-13,0 0 61,0 0-24,0 0-21,0 0-28,0 0-18,-14 37-4,4-31 11,-3-1-2,-2-1-3,0 0-9,-3-2-12,-1-2 2,-1 0-7,2 0-1,-2 0-4,4-4 0,2-2 2,-1-2-2,-1-1 0,2-1 0,-1 1 0,0-2 1,-2 1 0,2-2-1,-3 2 2,3-1-1,-2-2 0,1-1 9,1-1 1,1-1-5,0-2 5,0-1 1,0 1-2,1 0-2,2-2 0,-1-1-3,0-1 0,2 0-3,0-2 3,2-1-4,1-2 11,1-1-7,1 0-5,-1 0 2,-1 2-3,0-1 0,1 1 1,-1-2-1,1 1 2,1-1 1,1 1-3,-1 1 1,0 1 0,1 0-1,1 2 1,0 1-1,2 0 2,-1 0 1,2 0-1,0 1 0,0 0 3,-2 1-1,2 2 0,-1 2-1,1 0 2,-1 2 8,0-1-6,1 2 2,-2 1 10,0 4-19,0 1 3,-1 1 2,1 2-3,1 2 0,0 2 0,1 0-1,0 0-1,0 7-4,-3 11 1,-4 7-2,-3 3 10,-2 2-7,2-4 4,-1-3-4,2-4 6,4-7-8,3-4 6,0-5-4,2-2 2,0-1 0,0 0 2,0 0 2,0 0 3,0-7-1,0-5-2,0-1-3,0-3 0,0-1 5,9 0-1,2 0-2,2 2 2,0 3 0,-1 3 0,-4 3 1,-2 3 5,-3 2-2,0 1-1,-1 0 4,4 0-6,4 3 1,3 6 7,4 1 5,5 0-6,7-1-7,4 1-6,3-2-18,-2 2-102,-4-6-245</inkml:trace>
  <inkml:trace contextRef="#ctx0" brushRef="#br0" timeOffset="59959.3575">11843 2724 28,'0'0'395,"0"0"-381,0 0 50,0 0 16,0 0-4,0 0 13,0 0-1,0 0 4,0 0 3,0 0-10,0 0-8,7 0-18,2 0-13,3 0-3,4 0-6,-1 0-3,2 0-3,-2 0-2,-2 0-2,-1 0-7,0 0 2,-1 0-7,1 0-4,-1 0 1,-4 0-3,0 0-1,-3 0 1,0 0-5,-3 0 1,1 0-3,-2 0-1,0 0 0,0 0 0,0 0-1,0 0 0,0 0 0,0 0 0,0 0-1,0 0-8,0 0-2,0 0-6,0 0-14,0 0-34,0 0-26,0 2-95,-2 4-126,-1 0-202</inkml:trace>
  <inkml:trace contextRef="#ctx0" brushRef="#br0" timeOffset="60738.24">11845 4353 383,'0'0'221,"0"0"-123,0 0 80,0 0-41,0 0-23,0 0-13,24 0-43,-6 0-6,2 0-5,0 0-6,0 0-14,-1 0-13,-3 0-8,1 0-6,-4 0-1,-2 0-30,-2-1-39,-4-2-48,-2 1-106,-3-1-106,0 0-69</inkml:trace>
  <inkml:trace contextRef="#ctx0" brushRef="#br0" timeOffset="61284.9314">11939 4262 114,'0'0'326,"0"0"-246,0 0 114,0 0-36,0 0-13,0 0-25,-18-17-17,18 17-38,0 0-19,0 0-16,0 0-6,0 0-10,0 2-3,0 6 6,0 4 6,0 2-2,0 2-4,2 1-2,3 0-2,1-1-9,-1 0 2,-2 0-2,0-2-1,-2-3 0,0-1-2,-1-1 0,1-3 1,-1 0 0,0-1-2,2-1 0,-2-1 2,0-1-2,0 0 3,0-1-3,0 0-3,0 0 3,0 1-4,0-2-2,0 0 0,0 2-1,0-2-7,0 0-1,0 0-2,0 2-7,0 0 3,0-1-8,0 1 3,0 1 1,0 0-2,0-1-2,0 0-13,0-2-23,0 1 13,0 1 3,0-2-9,0 3-11,-3-3-57,2 0-107,1 0-183</inkml:trace>
  <inkml:trace contextRef="#ctx0" brushRef="#br0" timeOffset="63168.9309">12432 4168 658,'0'0'42,"0"0"-5,0 0 18,0 0-35,0 0 24,0 0-20,-27 67-15,12-40-5,0 2-1,1-2-3,0-5 4,2-2-4,4-5 1,3-5-1,2-3 1,1-3 3,2-2-3,-1 0 9,0-2 5,-1 0 0,-1 3-2,3-3-3,-3 3-7,1-1-1,-2-1 0,2 1-2,-1 0 0,-1-1 0,3 1 1,-1-2-1,2 2 2,0-2 9,0 0 22,0 0 2,0 0-4,0 1-7,3 4-2,6 2 8,4 2 9,5 7-2,1-1-10,2 4-8,-1 0-1,1-1 2,-4-2-5,-3-2-7,-2-2-5,-3-3 1,-2-3-2,-3 0-2,-1-4 2,-2-1 0,-1-1-2,0 0 1,0 0 0,0 0 5,0 0-2,0 0 2,0 0-3,0 0 0,0-3-2,1-3 1,0-4-1,2 3 1,0-4-1,1-1 5,0-4 7,1-1-5,2-7 2,0-1-2,2-4 7,2-1-1,0 2-2,-2 0-2,-1 5 12,-2 3-6,-1 4-1,-1 5-7,-3 1 2,-1 1-7,1 4 0,-1-1-3,0 2 0,1-1 0,-1 2 0,0-2-3,0 1 2,2 0 1,-2-2-2,2 3 2,-2-3 0,1 1-1,-1 3 0,0-1 1,0 1-1,0 0 1,0 2 1,0 0-1,0-1 0,0-1-1,-1-2-3,-5 2-1,-2-2 2,-1 1-8,0 1 1,-2 1-6,-2 1-4,-2 0-3,0 0 2,-1 0-3,5 0-12,4 0-16,5 0-89,2 0-61,0 0-204</inkml:trace>
  <inkml:trace contextRef="#ctx0" brushRef="#br0" timeOffset="63507.6135">12410 4349 360,'0'0'152,"0"0"-26,0 0 67,0 0-63,0 0-26,0 0-27,18-14-15,-9 12-16,-2 0-25,3 0-11,1 2-10,-1-3-16,2 2-67,-4 0-84,-3 1-152,-2 0-218</inkml:trace>
  <inkml:trace contextRef="#ctx0" brushRef="#br0" timeOffset="63774.9257">12410 4434 245,'0'0'258,"0"0"-196,0 0 130,0 0-63,0 0-31,0 0-35,52 0-37,-41-1-18,-1-1-8,-3 0-16,-2-2-71,-3 0-108,-2-1-93</inkml:trace>
  <inkml:trace contextRef="#ctx0" brushRef="#br0" timeOffset="63943.5693">12455 4383 480,'0'0'198,"0"0"-83,0 0 29,0 0-76,0 0-2,0 0-3,3 50-40,0-30-17,-2-1-6,0-2-99,-1-1-147,0-5-285</inkml:trace>
  <inkml:trace contextRef="#ctx0" brushRef="#br0" timeOffset="65275.7335">10571 5804 264,'0'0'88,"0"0"47,0 0 24,0 0-20,0 0-3,0 0-19,-10 0-27,10 0-4,0 0-19,0 0-18,0 0-11,0 0 5,11 0-5,9 0 24,9 0 1,4 0-13,2 0-6,2 0-4,-3 0-11,0 0-4,-4 0-4,-3 0-7,-6 0-6,-8 0-2,-8 0-4,-1 0-1,-4 0-1,0 0 2,0 0-2,0 0-8,0 0-11,0 0-5,0 0-15,0 0-15,0 0-41,0 0-70,-2 0-74,-1 0-180</inkml:trace>
  <inkml:trace contextRef="#ctx0" brushRef="#br0" timeOffset="66123.919">11213 5692 455,'0'0'141,"0"0"-16,0 0 24,0 0-61,0 0 0,0 0-19,-2 0-18,2 0 4,-2 0-8,1 0-13,-3 0-3,2 0 0,-1 2 0,-2 3 1,1 5 3,1 7-1,-1 5 0,4 8 4,0 6-9,0 3-1,0 1-7,0 0-7,0-3 4,-2-5-11,-2-2 2,-1-4 2,-5-4-2,2-1 0,-1-4 0,2-4-2,0-4-3,0-4-4,0-3-1,1-2-2,-3 0-13,1-5-19,0-6-41,-2-4-69,2-3-15,2-4-79,3-5-132,3-5-212</inkml:trace>
  <inkml:trace contextRef="#ctx0" brushRef="#br0" timeOffset="66410.0214">11215 5562 903,'0'0'78,"0"0"-12,0 0 80,0 0-70,0 0-18,0 0-35,41-14-19,-41 16 5,-2 0 8,-3-2 2,1 0 0,1 0 16,1-7 0,0-1-10,2 1-9,0-2-16,0 4-4,0 3-31,0 2-32,10 0-21,3 1-121,2 7-96,1 3-163</inkml:trace>
  <inkml:trace contextRef="#ctx0" brushRef="#br0" timeOffset="66715.2179">11428 5598 514,'0'0'122,"0"0"20,0 0 57,0 0-43,0 0 0,0 0-55,5-2-13,-2 9-1,0 9-18,-1 6-14,0 2-17,0 3-10,-2 2-13,0 0-12,0 0-1,0-2-2,-4-5-5,1-3-23,0-6-19,3-3-43,0-5-68,0-5-11,0 0-82,6-3-69,7-10-129</inkml:trace>
  <inkml:trace contextRef="#ctx0" brushRef="#br0" timeOffset="67135.5621">11582 5684 20,'0'0'560,"0"0"-476,0 0 108,0 0-16,0 0-28,0 0-33,23-47-54,-23 47-28,0 10-15,0 10 1,0 3 13,0 6-4,0 2-8,0-2-10,1-2 0,4-1-6,0-6-2,2-4 6,3-7-5,2-5 3,2-4 6,0 0 3,1-1 4,1-11-3,-2-4 5,-3-4-9,-1-2-1,-4-2 0,-3-1-2,-3-2-3,0 0-4,0 4 6,0 2 1,-8 2-5,-4 5-1,-1 1-1,-4 5-2,-2 2-6,-1 5 1,0 1-4,2 0-11,5 3-22,4 5-30,5 2-46,4 1-38,0 0-115,7-1-181</inkml:trace>
  <inkml:trace contextRef="#ctx0" brushRef="#br0" timeOffset="67484.2045">12039 5674 1067,'0'0'84,"0"0"72,0 0-58,0 0-33,0 0-3,0 0-13,1 81-15,-1-53-16,0-3-7,-3-2-8,0-2-3,1-7-8,-2-5-25,2-1-28,1-8-58,1 0-14,-2-2-72,2-11-137,0-7-212</inkml:trace>
  <inkml:trace contextRef="#ctx0" brushRef="#br0" timeOffset="67702.253">11974 5636 55,'0'0'885,"0"0"-841,0 0 141,0 0-53,0 0-51,11-58-17,-3 54-28,4-1-15,2-1-1,1 3-9,3-1-7,-1 3-4,0 1-8,-3 0-36,-5 3-43,-5 11-57,-4 4-107,0 2-195</inkml:trace>
  <inkml:trace contextRef="#ctx0" brushRef="#br0" timeOffset="67934.0621">11857 5908 700,'0'0'50,"0"0"39,0 0 96,0 0-70,0 0-20,0 0-40,78 15-19,-53-15-8,0 0-9,-2 0-18,1 0-1,-4 0-40,-1 0-87,-3 0-109,-2 0-233</inkml:trace>
  <inkml:trace contextRef="#ctx0" brushRef="#br0" timeOffset="68515.0925">12217 5992 842,'0'0'112,"0"0"-42,0 0 69,0 0-68,0 0-28,0 0-33,6-4-6,-6 4-4,0 0 2,-3 0-2,2 0 0,-2-4 4,3-1 5,0-3 2,0 1 34,0-1 12,7 2-8,2 2-4,1 4-9,2 0-14,0 9-10,0 10-4,-3 4 7,-4 4-11,-5 4-2,0-2-2,0 1-13,-7-2-4,-7-2-17,0-7-8,-2-4-2,2-7 5,1-6 8,2-2 11,2-5 20,0-13 0,4-3 5,1-2 23,3 2 11,1 5 14,0 3 4,1 5-18,6 5-13,6 3 0,0 0-13,5 7-2,1 10-7,-1 1 2,-2 4-6,-2-2 4,-1-1-4,-1-4-5,-1-3-26,-2-1-31,-1-5-78,0-4-65,-1-2-196,0 0-438</inkml:trace>
  <inkml:trace contextRef="#ctx0" brushRef="#br0" timeOffset="69155.2732">12763 5722 741,'0'0'56,"0"0"119,0 0-21,0 0-15,0 0-33,0 0-36,18-2-5,-2 2-13,4-1-10,5 0-11,2-1-7,-1 0-10,0 0-11,-5-1-3,-4 3-10,-6 0-32,-6 0-60,-5 0-64,0 0-114,-7 7-113,-5 1-118</inkml:trace>
  <inkml:trace contextRef="#ctx0" brushRef="#br0" timeOffset="69334.9726">12815 5852 299,'0'0'487,"0"0"-447,0 0 114,60 0-53,-40 0-28,2 0-52,-1 0-21,6-4-64,1-1-57,1-3-143,5-3-240</inkml:trace>
  <inkml:trace contextRef="#ctx0" brushRef="#br0" timeOffset="69738.3198">13249 5703 816,'0'0'70,"0"0"58,0 0 29,0 0-57,0 0-39,7-54-26,-11 54-16,0 0-8,1 0-7,0 12-2,1 8 7,2 4 2,0 1 1,0 1 3,2-3 1,9-1-8,2-5 5,2-4-1,3-3-2,1-4 8,-1-3 3,1-3-7,-4 0 7,-1 0-3,-3-8-2,0-5-8,-3-2-4,-2-4 0,-4-1-1,-2-2-2,0 3 1,0 1 1,-10 1-1,-3 3-1,-2 3-1,-1 2-1,0 1-4,-2 1 3,2 2-6,3 1-16,-1 3-12,5 1-36,0 0-9,-1 1-15,0 7-89,-4 2-162</inkml:trace>
  <inkml:trace contextRef="#ctx0" brushRef="#br0" timeOffset="70482.976">14441 5827 486,'0'0'276,"0"0"-142,0 0 132,0 0-98,0 0-36,73 1-18,-41-1-46,3-1-20,2-1-8,1 2-14,0 0-5,0-1-3,-4 0-4,-3 1-5,-8-2-3,-7 2-2,-6 0-3,-4-1-1,-4 1-8,-2 0-20,0 0-14,0 0-12,4 0-36,4 0-84,3 0-59,6 0-165</inkml:trace>
  <inkml:trace contextRef="#ctx0" brushRef="#br0" timeOffset="70768.2497">15385 5636 758,'0'0'437,"0"0"-374,0 0 130,0 0-63,0 0-55,0 0-31,24 25-21,-24 11 11,0 0 1,0-1-18,0-4-15,0-5-2,0-6-14,0-5-35,0-5-31,0-3-108,0-7-148,4 0-314</inkml:trace>
  <inkml:trace contextRef="#ctx0" brushRef="#br0" timeOffset="71245.3531">15364 5496 547,'0'0'459,"0"0"-458,0 0 38,-80-27 37,50 32-8,1 15-12,0 11-20,7 9-3,7 8 17,4 4 2,9 1-9,2-1 14,2-1-4,17-4-4,8-5 0,8-6-25,6-9 11,2-6-15,1-7 1,-1-7-3,0-5-3,0-2 0,-4-8-1,-2-11-2,-3-9-6,-9-7-2,-2-4 8,-7-3-3,-8 0-1,-5-1 4,-3 1 0,-4 4 3,-13 4-9,-6 8-2,-5 1-1,-5 6-3,-5 4-1,-2 3-7,0 7-14,3 5-13,4 0-17,2 5-11,5 6-18,6 1-117,6-2-188,5-1-559</inkml:trace>
  <inkml:trace contextRef="#ctx0" brushRef="#br0" timeOffset="76221.9372">1462 6586 19,'0'0'503,"0"0"-388,0 0 34,0 0 24,0 0-72,0 0 33,7-85-81,25 39-17,8-6 9,3-5-6,2-2-5,-6-1-3,-7 7 2,-11 5 0,-8 12-3,-6 10-15,-7 11-8,0 9-3,0 5-4,-2 1-19,-11 13-11,-3 23 7,0 22 11,6 13 2,10 7-6,0-3-5,10-10 13,8-10 7,4-13 1,1-13-5,7-12-3,2-9 8,-3-8 0,1 0 7,-5-15 1,-2-6 0,-7-5 3,-4-3-4,-8-1 0,-4 3-1,0 4-4,-5 5-2,-7 7-5,-3 6-5,3 5-8,-1 0 4,4 4 1,2 9 6,5 1-2,2 0-1,0-1 2,2-3-2,9-3 3,5-5 5,2-2 2,5 0 4,0-8 1,0-2 2,-2 0-2,-4 1-1,0 0-1,-4 1-1,-6 3 1,-1 3-3,-6 0 5,0 0-5,-2-2-8,-9 0-1,-1-1-1,-1-1 1,1 2 3,2 0 4,-1 0 1,1 2 0,1 2 0,0 0 0,-1 0-2,6 0-3,-1 0 4,3 2 1,2 0-3,0 1-5,0-2 5,0 2 2,0 0 0,0 3-3,0 0 5,0 1-1,-2 0 1,1 1 1,1-1-1,0-2 0,0-2 1,0-2-2,0 0 1,0-1 0,0 0 0,0 0 1,-1 0 2,0 1-2,-3 0-1,0 3 1,-3 2-1,0 1 2,0 1 1,2 2 4,1 1 2,0-2 2,1 0-4,2-4-4,0-2-1,1-2-2,0-1-11,0 0-9,9 0-7,2 0-14,2 0-40,1-1-28,0-6-123,6-4-341</inkml:trace>
  <inkml:trace contextRef="#ctx0" brushRef="#br0" timeOffset="79693.9438">7631 6697 687,'0'0'146,"0"0"-38,0 0 122,0 0-80,0 0-42,0 0-7,0 0-39,0-24-24,0 30-5,0 14-11,3 11 3,3 10 10,-1 5-18,2-1 10,-4-3-21,-3-3-3,0-8-3,0-4 0,0-8-24,0-8-10,0-7-23,0-4-40,7-5-69,7-15-25,5-10-103,1-1-105</inkml:trace>
  <inkml:trace contextRef="#ctx0" brushRef="#br0" timeOffset="80062.1141">7849 6708 875,'0'0'89,"0"0"76,0 0 8,0 0-92,0 0-39,0 0-19,3 62 12,-6-22 0,2 1-10,1-4-9,0-4-15,8-6 2,8-5-1,0-10-2,3-6 3,2-6-2,0 0 8,2-16 7,-4-8-2,-3-3-2,-5-6 14,-6-1-1,-5-5-4,0 1-7,-7 3-4,-12 5-3,-1 8 4,-2 7-9,1 7-2,0 5-2,1 3-2,2 4-9,3 9-11,2 4-23,4 2-39,5 0-67,4-3-73,0-3-179</inkml:trace>
  <inkml:trace contextRef="#ctx0" brushRef="#br0" timeOffset="80438.8384">8218 6926 947,'0'0'100,"0"0"94,0 0-50,0 0-51,0 0-9,0 0-31,75-4-17,-49 3-4,1 0-8,-4-1-15,-1 1-9,-8 0-1,-5 0-27,-5 0-48,-4-2-114,0-2-116,0 0-327</inkml:trace>
  <inkml:trace contextRef="#ctx0" brushRef="#br0" timeOffset="80645.5871">8355 6759 1161,'0'0'153,"0"0"-83,0 0 88,0 0-83,0 0-1,0 78-7,0-42-28,0-4-22,0-1-14,0-5-3,0-5-8,0-4-36,0-5-28,5-2-81,8-6-117,5-4-195</inkml:trace>
  <inkml:trace contextRef="#ctx0" brushRef="#br0" timeOffset="80996.2489">8653 6824 1111,'0'0'50,"0"0"79,0 0-4,0 0-53,0 0 5,0 0-5,-34 87-19,25-49-23,4 6 20,3 1-18,2-3-12,0-3-11,0-7-3,0-5-4,0-4-2,0-6-1,0-7-13,0-2-7,-4-6-8,-6-2-2,-1 0 2,-3-12 0,-2-7-13,1-5-16,1-8-34,-3-5-48,1-8-60,-1-3-34,5 1-114,5 4-128</inkml:trace>
  <inkml:trace contextRef="#ctx0" brushRef="#br0" timeOffset="81179.8689">8585 6696 489,'0'0'133,"0"0"-93,0 0 86,65-35-35,-58 34 2,-3 1-12,-4 0-38,0 0-1,0 0 17,0 2-17,0-2-29,0 0-13,3 0-60,1 0-125,2 0-310</inkml:trace>
  <inkml:trace contextRef="#ctx0" brushRef="#br0" timeOffset="81425.1537">8892 6703 1230,'0'0'114,"0"0"-56,0 0 130,2 54-86,-2-23-27,-2 1-23,-3 1-21,-1-2-19,3-2-6,3-3-6,0-3-13,0-5-51,0-1-24,0-6-88,4-8-174,8-3-338</inkml:trace>
  <inkml:trace contextRef="#ctx0" brushRef="#br0" timeOffset="81801.3746">9083 6761 120,'0'0'1190,"0"0"-1166,0 0 102,0 0-35,0 0-52,0 0-12,7 51-10,-3-17-12,2 1 1,2-1-2,1-3-2,3-5 1,3-5 3,1-10 0,0-5 3,1-6 8,0-3 3,-1-14 3,-2-5-3,-3-6-3,-8 0-5,-3-3 1,0 1-1,-3-2-6,-10 3-4,-3 4-2,0 6-4,3 6-5,-2 7-8,-3 4-9,-1 2-10,2 0 0,3 5-22,5 4-69,7 2-72,2 0-113,2-2-382</inkml:trace>
  <inkml:trace contextRef="#ctx0" brushRef="#br0" timeOffset="82085.6033">9387 6605 1307,'0'0'60,"0"0"4,72 25 76,-48 13-58,-3 9-22,-7 9-16,-6 3-9,-8-1-1,-2 1-12,-18-2-12,-9-5-10,-4-6-1,0-11-32,0-7-23,2-4-39,-5-8-82,-1-6-279</inkml:trace>
  <inkml:trace contextRef="#ctx0" brushRef="#br0" timeOffset="82514.0456">7538 6440 938,'0'0'68,"-71"17"-59,32 23 156,4 19-41,7 15-16,5 10-23,9 1-22,6-1-23,8-5 6,0-8-11,13-11-18,16-14-14,11-12-3,13-14-29,9-8-54,4-6-170,3-6-411</inkml:trace>
  <inkml:trace contextRef="#ctx0" brushRef="#br0" timeOffset="83129.6335">9930 6755 1160,'0'0'90,"0"0"44,0 0 9,0 0-76,0 0-27,11 59 11,-2-18-20,-4-1-20,-1-2-7,-3-1-4,-1-7-10,0-5-33,0-9-52,0-8-98,0-8-111,0-5-126,0-13-113</inkml:trace>
  <inkml:trace contextRef="#ctx0" brushRef="#br0" timeOffset="83315.5805">9857 6811 362,'0'0'185,"-30"-59"43,25 34 11,5 1-45,0 4-46,17-1-31,7 3-28,4 4-43,3 5-18,0 6-12,-4 3-14,-5 2-2,-3 14-15,-6 7-43,-8 6-75,-5 4-78,-7 2-184,-16-1-259</inkml:trace>
  <inkml:trace contextRef="#ctx0" brushRef="#br0" timeOffset="83706.3235">9756 7004 910,'0'0'91,"0"0"91,0 0-13,0 0-67,82 41-8,-43-32-56,2-1-23,-2-3-15,0-1-3,-3-4-18,-4 0-13,-2 0-20,-4-5 5,-5-6 20,-2-3 26,-6-1 3,-6 0 4,-5 2 16,-2 2 20,0 3 13,0 1 4,-1 3-9,-1 3-4,-2 1-6,3 0-14,-2 8-2,3 15 4,-2 7 4,2 6 4,0 2-9,0-3-7,0-1-6,4-3-10,-2-5 1,2-5-3,-1-3-1,-3-8-26,2-4-19,-2-6-22,0 0-7,0-5-47,0-11-127,0-3-175,0-2-406</inkml:trace>
  <inkml:trace contextRef="#ctx0" brushRef="#br0" timeOffset="84413.8615">10608 6977 307,'0'0'439,"0"0"-285,0 0 99,0 0-78,0 0-48,0 0-17,27-7-38,-7 7-21,3 0-16,0 0-11,0 0-10,1 0-9,0 0-5,-1 0-5,-1 0-28,2 0-36,-2 0-135,-5 0-193,-7 0-661</inkml:trace>
  <inkml:trace contextRef="#ctx0" brushRef="#br0" timeOffset="84912.804">11156 6913 801,'0'0'233,"0"0"-104,0 0 13,0 0-20,18 91 17,-12-45-56,-3 2-35,-1 0-16,-2-6-18,0-2 9,-4-5-19,-3-3-4,-1-6 0,0-6 0,-1-6-7,0-5-5,-3-6-9,-1-3-4,-1 0-10,0-13-31,1-8-77,2-7-50,2-7-91,0-6-181</inkml:trace>
  <inkml:trace contextRef="#ctx0" brushRef="#br0" timeOffset="85131.4012">11124 6713 485,'0'0'574,"0"0"-535,0 0 118,0 0-49,0 0-20,0 0-20,52-10-28,-52 15-15,0-1-7,0-2-11,0-1-7,0-1-27,0 2-89,4 0-83,9 0-249</inkml:trace>
  <inkml:trace contextRef="#ctx0" brushRef="#br0" timeOffset="85372.7565">11463 6762 419,'0'0'792,"0"0"-788,0 0 128,2 60 16,-2-25-43,0 3-43,0 2-37,0-1-13,0-1-10,0-4-2,5-4-26,2-7-54,0-7-114,4-9-163,1-7-483</inkml:trace>
  <inkml:trace contextRef="#ctx0" brushRef="#br0" timeOffset="85698.8649">11620 6779 153,'0'0'916,"0"0"-903,0 0 112,0 0-57,0 0-12,-9 75 5,9-36-32,0 3-15,11-3 4,6-3-6,-1-5-8,2-8-1,0-8-1,-2-10 4,-1-5 0,-2 0-1,-2-18 10,-5-8-6,-6-8 0,0-2 7,-2-2 0,-12 1-8,-1 4-4,0 3-4,-2 9-5,3 7-15,1 9-21,3 3-30,3 2-60,5 2-144,2 5-263</inkml:trace>
  <inkml:trace contextRef="#ctx0" brushRef="#br0" timeOffset="85957.8939">12047 6777 306,'0'0'1143,"0"0"-1140,0 0 58,0 0 39,10 87-27,-10-53-28,0-1-30,0-4-12,2-2-3,3-6-7,2-5-26,-3-7-20,-1-3-60,-3-6-76,0 0-38,0-14-116,0-9-113</inkml:trace>
  <inkml:trace contextRef="#ctx0" brushRef="#br0" timeOffset="86106.7928">12020 6797 266,'0'0'511,"-2"-58"-329,2 37 50,5 5-60,9 4-48,1 7-29,4 1-52,3 4-32,4 0-11,-1 7-4,-2 8-41,-7 5-92,-7 1-78,-9 2-267</inkml:trace>
  <inkml:trace contextRef="#ctx0" brushRef="#br0" timeOffset="86309.6083">11968 7123 1029,'0'0'92,"0"0"-5,0 0 67,0 0-90,0 0-1,0 0-49,85-34-14,-57 26-33,0 4-37,2 4-82,-5 0-109,-4 2-299</inkml:trace>
  <inkml:trace contextRef="#ctx0" brushRef="#br0" timeOffset="86705.1815">12308 7132 749,'0'0'148,"0"0"16,0 0 32,0 0-94,0 0-14,0 0-14,22 43-27,-19-22-10,-3 3-17,0 1-13,-5 0-5,-8-2-2,-2-3-8,-3-6-19,3-5-14,-1-5-8,5-4 7,3 0 29,2-8 13,3-4 14,3-1 42,0 0 2,0 1-14,9 2-11,1 3-2,5 6-1,1 1-9,4 6-5,0 11-7,1 3-4,-4 5-4,0-1-1,-4-1 0,-2 0-30,0-5-65,-1-5-144,-2-5-260</inkml:trace>
  <inkml:trace contextRef="#ctx0" brushRef="#br0" timeOffset="87224.0524">12714 6970 824,'0'0'96,"0"0"77,0 0 36,0 0-96,0 0 4,0 0-39,-4-19-32,11 19-6,7 0-12,4 0-15,5 0-2,2 0-8,0 0-3,2 1-9,-1 2-36,-1 0-51,-4 1-111,-7 0-135,-4 0-396</inkml:trace>
  <inkml:trace contextRef="#ctx0" brushRef="#br0" timeOffset="87515.3857">12780 7076 423,'0'0'173,"0"0"-134,0 0 143,0 0-80,0 0 4,0 0-12,0 8 3,0-8-6,3 0-12,6 0 3,1 2-5,3-1-25,3 1-15,2-2-10,6 0-12,5 0-15,3 0-5,-1 0-54,-4-2-114,-5-2-194</inkml:trace>
  <inkml:trace contextRef="#ctx0" brushRef="#br0" timeOffset="88070.6335">13605 6880 1008,'0'0'245,"0"0"-125,0 0 79,0 0-104,0 0-38,0 0-17,0 51 9,0-15 3,0 1-22,0-3-16,0-3-4,6-7-10,3-4 0,3-4-49,-1-3-26,0-5-21,1-4-114,0-4-198,-1 0-440</inkml:trace>
  <inkml:trace contextRef="#ctx0" brushRef="#br0" timeOffset="88407.5865">13841 6861 1205,'0'0'63,"0"0"4,0 0 61,0 0-93,0 0 3,-11 63-4,7-25-18,4 1-4,0-5 3,11-4-7,6-9 1,3-5 3,2-9 7,2-7 4,-3 0 0,-3-3-1,-3-14-3,-7-3-6,-5-4-3,-3-3-5,0 4 0,-9-1 1,-6 2-6,-4 6 0,0 3-6,-4 4-7,3 4-11,4 5-14,6 0-20,4 4-75,4 6-122,2 0-237</inkml:trace>
  <inkml:trace contextRef="#ctx0" brushRef="#br0" timeOffset="88798.2426">14164 6836 998,'0'0'419,"0"0"-411,0 0 128,0 0-60,0 0-34,18 63 5,-15-17-17,-3 4-7,0 4 6,0-3-6,1-4-5,1-5-9,3-5-2,2-6-5,3-5-1,4-4 6,2-6 8,2-4 3,2-5 4,-2-2-3,3-1-3,-1-3-3,2-1-4,0 0 0,4 0-8,-2 0-1,1 0-12,-2 0-38,-5 0-29,-3 0-31,-3-3-60,-5-5-222,-2-4-394</inkml:trace>
  <inkml:trace contextRef="#ctx0" brushRef="#br0" timeOffset="89135.7119">14559 6905 486,'0'0'867,"0"0"-823,0 0 62,0 0-43,0 0-25,0 0 2,-14 88-23,14-50-12,0-3 3,15-6 1,5-7-2,1-8 1,3-8 6,2-6 4,-3 0-1,-3-16-2,-3-7-4,-7-4-1,-4-5-4,-5-3-1,-1 2-4,-6 1-1,-12 1-4,-5 3-4,-2 7-8,-4 6-5,2 7-7,5 6-11,2 2-59,8 2-94,8 9-130,4 0-271</inkml:trace>
  <inkml:trace contextRef="#ctx0" brushRef="#br0" timeOffset="89453.9825">14891 6681 1051,'0'0'129,"0"0"-107,0 0 77,0 0-71,0 0-17,0 0 0,20 2-7,-6 5 2,2-3-1,-1-1-1,-1-2-1,-7-1 2,-3 0-1,-4 0 11,0-3 9,-4-6-13,-6 0-8,-3 3-2,0 2-1,1 1-5,1 3-37,1 0-30,-1 3-117,0 5-153,2 2-355</inkml:trace>
  <inkml:trace contextRef="#ctx0" brushRef="#br0" timeOffset="89933.195">15514 7137 1069,'0'0'232,"0"0"-151,0 0 114,0 0-93,86-33-46,-36 22-9,8 0-30,7 4-16,-1 3-1,-5 4-36,-8 0-36,-5 0-74,-5 0-243,-2 0-623</inkml:trace>
  <inkml:trace contextRef="#ctx0" brushRef="#br0" timeOffset="90200.6713">16643 6822 1305,'0'0'133,"0"0"-73,0 0 52,0 0-45,18 88-8,-18-47-16,0 1-32,0-5-11,-2-5-3,-1-5-50,3-7-51,0-8-145,0-6-181</inkml:trace>
  <inkml:trace contextRef="#ctx0" brushRef="#br0" timeOffset="90443.5594">16433 6799 1105,'0'0'178,"0"0"-170,-40 94 118,34-39 7,6 3-49,0 0-26,8-7-37,14-9-12,7-9-8,6-8-1,6-10-31,0-6-55,2-9-118,-4 0-153,-3-17-355</inkml:trace>
  <inkml:trace contextRef="#ctx0" brushRef="#br0" timeOffset="90661.3549">16940 6717 1214,'0'0'258,"0"0"-243,76 72 113,-56-19-24,-9 7-39,-11 5-13,0-3-28,-17-2-14,-11-9-10,-8-5-8,-10-6-49,-8-9-40,-7-8-122,-1-9-293</inkml:trace>
  <inkml:trace contextRef="#ctx0" brushRef="#br0" timeOffset="92743.5158">1204 7878 709,'0'0'200,"0"0"-127,0 0 144,0 0-21,0 0-68,58-74-71,-13 36-20,12-2-14,1 3 2,-9 2-6,-11 5-8,-15 7-6,-9-2 0,-7 1-5,-7-1-4,0-1-2,-3 5-9,-8 5-8,-1 9-1,-1 7-10,0 3-8,1 22-2,0 17 13,8 11 12,4 9-10,0 0-19,9-3 2,7-7 25,2-7 16,3-9 4,3-11-5,-1-9-5,5-11 3,-1-5 8,-4 0 2,-3-14 0,-4-7 1,-6 0 1,-6-2 2,-4 2 3,0 2 13,0 6 8,0 4-5,-5 6-6,3 3 2,2 0-16,0 0-5,0 10-11,0 3 6,9 3 5,9-4-1,0-2 1,7-5 1,-4-5-1,0 0 0,-5-1 3,-5-13 7,-5 0-5,-5-4 7,-1 1-7,-3-1 2,-15 0-7,-2 5-6,-3 3-10,2 6-9,-1 4-12,6 0-11,4 4 2,6 5 9,6 1-1,0-6 7,13 0 17,13-4 14,7 0 8,4-2 8,1-4 17,-1 0 9,-1 3 5,-2 2-2,-6 1 12,-11 0-24,-7 0-17,-7 0-13,-3 4-1,0 3-1,0 3 3,-8 4-2,2 3-1,1 5 1,5 0-1,0-1-1,11 0-3,5-8 3,5-4-3,2-6 1,-1-3 2,-2-2 3,-7-10 0,-5-5 3,-5-4 1,-3-2 6,0 0-6,-9-1-4,-7 2-3,-4 3-1,-1 4-8,5 8-10,7 2-3,6 5-4,3 0-4,0 0-6,3 3-3,13 2 24,2-3 11,5 0 3,-1-2 1,1 0 0,-2 0 2,-1 0 17,-6 0 20,-3 0 6,-6 0 1,-3 0-8,1 8 12,-3 6 3,0 6-1,0 5 0,0 9-14,-3 3-2,-2 3-7,-1 2-1,-1-2-19,2-2-5,0-4-3,1-5-1,2-3-19,0-3-30,-1-6-16,3-6-45,0-8-92,0-3-11,2-6 12,8-13-154</inkml:trace>
  <inkml:trace contextRef="#ctx0" brushRef="#br0" timeOffset="93057.8056">2249 7748 238,'0'0'907,"0"0"-833,0 0 21,0 0 25,0 0-39,64-45-23,-57 45-29,1 0-19,4 11 3,8 3 11,-1 2 2,2 1-13,-4-1-8,-1 2-3,-6-1-2,-8-1 0,-2 0-4,-10 0-26,-15-3-12,-4-6-20,-3-4-36,4-3-26,2 0-60,7-6-45,8-2-151</inkml:trace>
  <inkml:trace contextRef="#ctx0" brushRef="#br0" timeOffset="93553.5654">3009 7739 1122,'0'0'63,"0"0"19,0 0 63,9-56-47,-4 45-11,4 1-26,0 3-26,3 4-3,2 3-2,3 9-13,-1 16-4,-2 9 7,-5 7-6,-7 8-5,-2 1-9,-13-1-1,-12-3-15,-6-10-21,0-11-12,-3-8-10,2-11-21,2-6 11,8-4 56,4-11 13,9-4 21,6-3 42,3 1 1,0 4-7,14 0-13,6 8-8,5 7-7,5 2-11,-1 6-10,-3 9-3,-6 4-5,-4 0-3,-5 0-1,-2-2-25,-2-1-26,0-5-23,0-2-89,7-9-67,3 0-358</inkml:trace>
  <inkml:trace contextRef="#ctx0" brushRef="#br0" timeOffset="93727.8969">3353 7884 1106,'0'0'467,"0"0"-421,0 0 70,0 0-40,0 0-54,0 0-22,11-2-3,-11 16-66,-7 5-50,-2 1-222,1-2-460</inkml:trace>
  <inkml:trace contextRef="#ctx0" brushRef="#br0" timeOffset="93896.7379">3357 8045 1304,'0'0'290,"0"0"-251,0 0 87,0 0-83,0 0-40,0 0-3,18-12-39,-18 16-29,0 0-43,0-2-103,0-2-64,3 0-186</inkml:trace>
  <inkml:trace contextRef="#ctx0" brushRef="#br0" timeOffset="94139.9248">3526 7913 1169,'0'0'58,"0"0"33,0 0 27,0 0-65,75-11-12,-53 11-17,3 0-20,1 0-4,-4 0 0,-4 0-47,-8 0-46,-6 0-46,-4 5-163,0 3-277</inkml:trace>
  <inkml:trace contextRef="#ctx0" brushRef="#br0" timeOffset="94677.5313">1860 8267 546,'0'0'193,"0"0"-121,0 0 114,0 0-27,0 0-38,0 0-40,0 3-7,28-1 6,19 0 8,24-2-2,22 0-24,21 0 2,15 0 0,6 0 8,-2-3-27,-9-1-11,-10 1-14,-14 0-20,-18 3 0,-18 0 0,-19 0 0,-15 0 0,-11 0 0,-11 0 0,-6 0 0,-2 0 0,0 0 0,0 0 0,0 0 0,0 0-13,0 0-13,0 0-3,0 0-16,-4-4-22,1 1-11,-4-3 4,0 2-39,3-2-119,0-1-120,1 0-311</inkml:trace>
  <inkml:trace contextRef="#ctx0" brushRef="#br0" timeOffset="100816.6875">5326 8164 946,'0'0'130,"0"0"46,0 0-12,0 0-53,0 0-36,0 0-21,-4 57 8,4-15-13,0 2-27,0-1-3,0-5-10,0-4-9,0-4-17,0-9-52,12-5-54,5-9-163,3-7-245</inkml:trace>
  <inkml:trace contextRef="#ctx0" brushRef="#br0" timeOffset="101179.8796">5567 8211 1093,'0'0'82,"0"0"48,0 0 4,0 0-74,0 0-30,0 0 7,-16 88-20,16-53-5,0-2-5,14-5-7,6-7 0,1-3 0,2-9 0,3-7 4,0-2-3,-1-13 6,-4-5-2,-6-7 2,-6-3 7,-4 0 2,-5-2 3,0 0 4,-14 1-12,-4 1-4,-3 4-2,1 8-3,-1 6-2,-1 7 0,2 3-4,-1 1-10,2 14-9,4 2-33,6 3-51,9-2-57,0-1-130,16-5-195</inkml:trace>
  <inkml:trace contextRef="#ctx0" brushRef="#br0" timeOffset="101548.5136">5900 8152 979,'0'0'147,"0"0"20,0 0-19,0 0-65,0 0-43,0 0-8,15 82 6,-13-34-9,-2 3-7,3 2-11,-2 0-7,2-5-2,1-8-2,2-9-1,0-7-4,1-9-3,2-6 6,1-5 1,3-1 2,3 0 5,4-2 19,7 1 2,1 0 12,2 2-21,-1-2 10,-2 3-23,-2-2-2,-2 0-2,0-2-2,2-1-35,-2 0-28,-1 0-35,-4-1-191,-6-9-156</inkml:trace>
  <inkml:trace contextRef="#ctx0" brushRef="#br0" timeOffset="101909.4219">6287 8221 1138,'0'0'103,"0"0"-70,0 0 46,0 0-25,-40 58 12,36-22-31,4-1-23,0-2-6,7-6 7,4-7-9,5-5-2,-4-8 2,3-7 6,1 0 2,0-7 2,1-12-6,-4-4-2,-2-4 0,-4-4-4,-3 0 3,-4-1 3,0-1 5,-7 5-5,-8 3-1,2 10-3,-1 5-4,0 8-3,2 2-12,-1 2-23,1 12-42,4 3-64,5-2-156,3-3-244</inkml:trace>
  <inkml:trace contextRef="#ctx0" brushRef="#br0" timeOffset="102217.313">6573 8027 811,'0'0'435,"0"0"-419,0 0 129,0 0-65,0 0-67,0 0-7,-4 14-6,4 5-1,0-2 1,12-3 1,1-3-1,-2-8 3,2-3-3,-3 0 4,-3-7 2,-3-8 3,-4-4 1,0 1-4,0 0 7,-7 1 9,-5 5-14,1 2-8,4 5-2,0 5-41,-1 0-85,0 11-164,-1 5-267</inkml:trace>
  <inkml:trace contextRef="#ctx0" brushRef="#br0" timeOffset="106306.7656">11224 6258 642,'0'0'48,"0"0"43,0 0 50,0 0-59,0 0-16,0 0-40,0 0-24,0 2 1,0 13-1,0 2 4,0 0-4,0-2 0,4-1-1,4-3-1,1-2 2,4-4 2,1-3 2,2-2 4,0 0 4,-2 0-7,-3 0 1,-1-7-3,-2 1-3,1-3-1,0 0 0,0-3-1,1-1 0,3 0 0,1 1 2,1 2 6,-1 1 19,0 4 9,0 3-5,2 2-10,1 0-2,2 3-1,-1 7-2,-2 3-9,-3 1-1,-3 2-3,-3-3-1,-4 3-1,-3-3-2,0-2 1,0-3-9,0-3-11,0-2 0,-5-2-2,2-1 5,-2 0 12,1-1 2,1-9 3,2-2 0,0 0 0,1-1 1,0 2 3,0 2 3,0 2 0,2 0 7,8 3-5,2 2-7,5 2 3,2 0-1,2 2 5,-1 6-3,0 3 1,-1-1-2,-2-1 3,-1 1-4,1-3-1,0-1-2,-1-2 6,3 0-1,-1-4 5,0 0 10,-1 0-2,1 0 2,-3-2 1,-1-4-4,-1-1 0,-3-1 1,-1 0-6,-3 1-1,-1-1-2,-3 1 3,-1-1-5,0 0-3,-1-1-1,0 1-2,0 2-2,0-2 0,0 2-2,0 1-8,0-1-30,0 0-53,-4-1-58,1 0-171,-1-3-510</inkml:trace>
  <inkml:trace contextRef="#ctx0" brushRef="#br0" timeOffset="129392.4695">6912 8374 455,'0'0'45,"0"0"65,0 0 30,0 0-35,0 0-11,0 0-16,0 0-4,-2 0 14,7 0-4,13-2-10,8 0 10,7-2-18,5-1-12,-1 1-11,-3 0-22,-7 2-12,-4 0-5,-6 1-4,-5 0-13,-5 1-57,-5 0-74,1 0-61,-3 0-120,0 0-132</inkml:trace>
  <inkml:trace contextRef="#ctx0" brushRef="#br0" timeOffset="129602.6488">7108 8261 563,'0'0'356,"0"0"-260,0 0 134,0 0-72,0 0-47,0 0-38,-21 2-35,22 29 19,0 5-18,-1 0-14,0-1-21,0-2-4,0-5-1,0-5-32,0-9-41,3-5-94,10-7-118,5-2-154</inkml:trace>
  <inkml:trace contextRef="#ctx0" brushRef="#br0" timeOffset="129851.2237">7451 8220 428,'0'0'843,"0"0"-814,0 0 75,0 0 9,0 0-58,0 0-8,32 47 0,-32-9-28,0-1-5,0-3-9,0-2-5,0-6-7,0-6-37,7-5-64,5-9-80,3-6-119,3 0-268</inkml:trace>
  <inkml:trace contextRef="#ctx0" brushRef="#br0" timeOffset="130186.8573">7662 8245 980,'0'0'79,"0"0"26,0 0 35,0 0-101,0 0-22,0 0 9,-1 80-6,1-50-5,6-3-7,6-4-3,3-8-3,2-5 1,0-5-3,2-5 11,-1 0 13,-3-15 6,-1-5 3,-6-6-7,-3-3 3,-4-1-7,-1-2-7,0 5 1,-6 2-5,-6 5-2,1 7-8,-2 6-1,-1 6 0,0 1-14,-2 1-29,3 12-30,5 0-58,4 3-107,4-1-144,0-3-284</inkml:trace>
  <inkml:trace contextRef="#ctx0" brushRef="#br0" timeOffset="130534.3175">8152 8256 1135,'0'0'159,"0"0"-135,0 0 108,0 0-26,2 59-34,-2-31-41,0 0-23,-5 0-3,-1-4-5,4-4-7,1-5-27,0-6-23,1-2-49,0-5-8,0-2-36,0 0-23,0-13-79,-5-3-130</inkml:trace>
  <inkml:trace contextRef="#ctx0" brushRef="#br0" timeOffset="130728.0908">8072 8217 323,'0'0'339,"0"0"-237,0 0 102,0 0-37,16-59-45,0 49-49,5 2-31,1 1-9,-1 3-9,2 2-13,-1 2-10,-3 0-1,1 8-32,-6 8-54,-7 6-110,-7 1-147,0 4-369</inkml:trace>
  <inkml:trace contextRef="#ctx0" brushRef="#br0" timeOffset="130901.0164">8066 8532 1128,'0'0'57,"0"0"-38,0 0 94,66-18-70,-52 18-31,1 0-12,4 0-43,3 0-66,5 0-115,3 0-220</inkml:trace>
  <inkml:trace contextRef="#ctx0" brushRef="#br0" timeOffset="131296.6711">8416 8508 884,'0'0'58,"0"0"65,0 0 51,0 0-106,0 0-12,0 0-30,57 33 10,-50-8 8,-3 4-2,-4 1-28,0 2 1,-16-1-9,-2 0-6,-6-4-2,-1-9-24,-1-6-9,6-7-1,2-5 7,4 0 17,5-15 12,2-2 0,5-2 19,2 0 23,0 4 10,10 3 2,3 5 1,4 5-11,2 2-26,1 3-2,1 12-8,-3 4-5,-1 1-3,-5 2 0,-3 2-15,-4-2-34,-2 0-46,-1-3-80,-2-4-141,3-7-230</inkml:trace>
  <inkml:trace contextRef="#ctx0" brushRef="#br0" timeOffset="131808.2402">8796 8517 538,'0'0'464,"0"0"-433,0 0 146,0 0-74,0 0-46,73-13 2,-37 16-26,-2 0-18,-1 3-15,-6-4-10,-2 1-94,-7-3-163,-5 0-405</inkml:trace>
  <inkml:trace contextRef="#ctx0" brushRef="#br0" timeOffset="131994.7801">8980 8425 754,'0'0'545,"0"0"-512,0 0 88,0 0-46,0 0-4,-2 74-1,2-32-45,0-1-19,0-4-6,0-3-7,1-3-54,6-9-95,6-9-147,5-10-319</inkml:trace>
  <inkml:trace contextRef="#ctx0" brushRef="#br0" timeOffset="132822.7969">9545 8326 812,'0'0'147,"0"0"-116,0 0 193,0 0-119,0 0-35,0 0-28,5-15-26,-5 15 4,0 0 3,0 0-9,0 0-3,0 0 5,0 0-2,0 0-9,0 0-2,0 0-2,0 0 0,2 0 3,-2 0-4,0 0 0,0 0 0,0 0 0,0 0 0,0 0 1,0 0-1,0 0 1,0 0-1,0 0 0,0 0 1,0 0 4,0 0-1,0 0-2,0 0 3,0 0-2,0 0-2,0 0-1,0 0 3,0 0-3,0 0 2,0 0-2,0 0 5,0 0-4,0 0 8,0 0 2,0 0-1,0 0-5,0 0-3,0 0-1,0 0 1,0 0-2,0 0 0,0 0 1,0 0-1,0 0 0,0 0 0,0 0 2,0 0-1,0 0 0,0 0-1,0 0 0,0 0 1,0 0-1,0 0 0,0 0 1,0 0-1,0 0-2,0 0-5,0 0-7,0 0-16,0 0-29,0 0-33,0 0 5,0 0-17,0 0-5,0 2 12,0-1-45,0 0-18,0-1-26,0 0-167</inkml:trace>
  <inkml:trace contextRef="#ctx0" brushRef="#br0" timeOffset="133425.8222">9521 8371 724,'0'0'314,"0"0"-265,0 0 88,0 0-48,0 81 42,0-30-44,-3 7-51,-6 4-6,-3 3-4,-3-3-10,0-8-16,0-8-3,-1-15 1,1-6-3,1-9-14,-1-10-12,0-6-14,0 0 0,0-15 0,-1-10-22,4-8 10,0-11-28,4-8-47,2-6-35,3-1-94,3 2-51</inkml:trace>
  <inkml:trace contextRef="#ctx0" brushRef="#br0" timeOffset="133637.1879">9545 8148 967,'0'0'109,"0"0"11,0 0 48,0 0-61,0 0-30,0 0-58,11-23-19,-7 25-12,1 7-40,3 2-62,2 0-117,4-1-223</inkml:trace>
  <inkml:trace contextRef="#ctx0" brushRef="#br0" timeOffset="133861.9408">9787 8262 878,'0'0'358,"0"0"-355,0 0 131,19 83-11,-19-45-32,0 2-49,-7-2-25,-1-2-16,1-5-2,5-7 0,2-6-44,0-5-36,0-6-70,4-5-87,4-2-185</inkml:trace>
  <inkml:trace contextRef="#ctx0" brushRef="#br0" timeOffset="134213.4497">9963 8342 1020,'0'0'177,"0"0"-168,0 0 76,0 0-38,3 58 23,-3-26-28,-2 2-34,2-2-1,0-5-1,9-6-4,5-9-1,0-4 3,3-6 3,0-2 8,-2-2 6,1-13 12,-3-4-11,-3-5-10,-3-3-6,-5-2 2,-2-3-3,0-1-2,-10 3-2,-5 3-1,1 10 0,-2 5-6,0 7-10,2 5-12,1 0-24,4 4-41,4 10-52,3 2-143,2-1-204</inkml:trace>
  <inkml:trace contextRef="#ctx0" brushRef="#br0" timeOffset="134462.7176">10382 8328 1237,'0'0'64,"0"0"-15,0 0 77,0 0-41,18 69-10,-18-37-41,0-1-27,0-2-4,0-4-3,0-7-2,0-4-32,0-4-63,0-3-93,-4-4-133,-1-3-251</inkml:trace>
  <inkml:trace contextRef="#ctx0" brushRef="#br0" timeOffset="134664.0531">10347 8343 939,'0'0'287,"0"0"-242,12-54 126,-7 44-66,4 2-33,3 0-36,5 2-31,4 0-3,5 3-2,0 3-10,-3 0-43,-2 8-79,-3 9-68,-6 1-147,-7 4-227</inkml:trace>
  <inkml:trace contextRef="#ctx0" brushRef="#br0" timeOffset="134860.4398">10335 8596 1133,'0'0'59,"0"0"98,0 0-10,0 0-58,0 0-47,0 0-40,65-15-2,-38 9-3,1-1-35,4 2-103,1 0-21,-2 3-121,-4 2-278</inkml:trace>
  <inkml:trace contextRef="#ctx0" brushRef="#br0" timeOffset="135249.872">10662 8600 793,'0'0'246,"0"0"-151,0 0 97,0 0-108,0 0-1,0 0-38,46 36-26,-42-7 1,-4 5-6,0 3-10,-16 0-4,-2-4-4,-6-6-18,0-4-22,0-9-16,1-9 11,5-5 19,2 0 23,4-11 7,5-5 17,3-1 35,4 0 21,0 0-2,7 6-12,4 1-9,5 8-14,2 2-12,0 9-6,3 10-8,-1 3-1,1 0-1,-5 2-7,-2-2-2,1-1-12,-3 1-43,-3-5-14,0-2-106,-5-9-197,1-6-368</inkml:trace>
  <inkml:trace contextRef="#ctx0" brushRef="#br0" timeOffset="142896.7556">11901 2297 588,'0'0'14,"0"0"-9,0 0 9,0 0 30,0 0 7,0 0-35,0 0-2,12 9 24,-2-8 5,3 2 4,4-2 1,1 1 1,5 2-13,2-1 1,-1 2-7,1-1-4,0 2 2,-3 2-10,0 2-3,-2 0-2,-2 3-6,-1-2-2,-2 2-4,-1 0 2,-1 0-1,-1-1 0,-4-1 0,-2-2 0,-4-1 2,0-3-4,-2 2-4,0-4 0,0 3-3,0-2 2,0-3-2,0-1-4,0 0 1,0 0 7,0 0 3,0 0 6,0-5-1,0-4-5,0-3-4,0-2 4,0 0 2,2 0-2,-1 0 1,0 0-1,-1 0 2,0 2 7,0 3 6,0 1-7,0 2 0,0 3-1,0 2 7,0 1-3,0 0-4,0 0-4,0 0-2,0 0 0,0 0 0,0 0 3,0 0-1,1 0 4,4 4 2,2 4 5,1 3-1,2 1 3,-2-1-5,-1 2-4,-1-1-3,-2-3-2,-1-1 0,0-3-1,-3-2 0,0-2 0,0 0 0,0-1 1,0 0 0,0 0-1,0 0 1,0 0 0,0 0 0,0 0-2,0 0 1,0 0 0,0 0-1,0 0 0,0 0 0,0 0-1,0 0 1,0 0 0,0 1 0,-2 1 0,-4 1 2,0 1-2,-2 0 0,0 1 2,-1 1-1,-2-1 0,-2 2 1,-3 3-2,-2 2 2,-3 0-2,1 1 0,1-2 0,5-4 0,4-2-11,5-3-59,2-2-108,3-1-101,0-12-396</inkml:trace>
  <inkml:trace contextRef="#ctx0" brushRef="#br0" timeOffset="143635.735">13484 2694 44,'0'0'795,"0"0"-757,0 0-8,0 0 100,0 0-2,0 0-23,10 0-49,-2 0-13,8 0 8,5 0 12,8 2-10,1-1-11,2 1-17,-1-2-10,-5 0 0,-5 2-14,-4 0 2,-5-2-3,-4 2 0,-1-1-12,-2-1-15,-2 1-29,-1-1-49,0 0-4,0 0-73,-1 0-80,-1-6-154</inkml:trace>
  <inkml:trace contextRef="#ctx0" brushRef="#br0" timeOffset="143925.4197">13673 2604 186,'0'0'415,"0"0"-347,0 0 57,0 0 32,0 0-25,0 0-11,-5-12-43,5 12-25,0 0-9,0 2-10,0 14-7,0 5 20,0 3 2,0 3-17,0 0-13,0-2-6,0-3-9,0-4-4,0-4 0,0-1-23,0-2-57,-1-3-61,1 0-100,0-4-123,-1-2-281</inkml:trace>
  <inkml:trace contextRef="#ctx0" brushRef="#br0" timeOffset="144746.3517">13504 4222 377,'0'0'482,"0"0"-462,0 0 53,0 0 32,0 0-8,0 0-11,19-5-24,1 10-9,1 0 3,-1-2-2,-2-1-10,3 0-10,-3-1-14,1-1-9,-1 0-4,-4 0-4,-1 0-3,-2 0-3,-1 0-30,-2 0-40,-3 0-28,-3 0-75,-2 0-152,0 0-317</inkml:trace>
  <inkml:trace contextRef="#ctx0" brushRef="#br0" timeOffset="146415.4863">14124 4588 372,'0'0'514,"0"0"-479,0 0 36,0 0 36,0 0-13,0 0-23,-9 3-48,0 0-15,-4 2 1,-5 3 5,0-2 2,-4 0 3,2 1-3,1-5-2,1 2-2,1-2-2,2-2 3,-1 0-6,2 0 6,1 0-1,1 0-4,2-2-2,0-2 2,3 1-1,1-3-1,-1 1 1,-2-2-3,-1-2-2,1 1-1,-1-2 0,0 1-1,3 0 1,2 2 1,0 1 6,1-2-2,0 3 4,2-1 1,-1 1-7,1-1-3,-2 0 2,1-1-2,-1 2 0,-1-2-1,2 0 1,-2 0 0,1-2 3,2 1 7,-2 3-1,2-2-2,1 4 2,0 1 1,0 0-1,-1 1-2,2 1-6,0 0 2,0 0-3,-2 0 1,2 0 1,0 0-3,-1 0 4,1 0 1,0 0-2,0 0-2,0 0-1,0 5-2,0 5 2,-2 8 2,0 2-2,-2 2 1,1 0 0,1-2-1,0-2 0,-1-3 2,2-3 0,0-5-3,1-1 1,0-6 0,0 0 1,0 0 0,0 0-1,0 0 5,0 0-4,0-5 2,0-5-3,0-2 2,0-2-2,0-2 0,0 0 0,0 1 0,0 2 3,0 0-2,0 3 0,0 1 3,0 2 4,0 4-2,0-1 0,0 4 3,0-2-4,0 2 3,0 0-6,0 0 3,0 0-1,6 0 0,7 0 4,1 0-1,3 2-3,4-2-1,4 0-3,0 0-4,-5 0-42,-6 1-78,-9 2-171,-5 0-374</inkml:trace>
  <inkml:trace contextRef="#ctx0" brushRef="#br0" timeOffset="147676.8135">13100 4192 536,'0'0'220,"0"0"-205,0 0 52,0 0 25,0 0-37,0 0-26,-27-8-24,19 20-3,-1 5 1,1-2 4,-1 3-3,-2-2 1,2-1-4,-2-3-1,3-1 1,0-2-1,2-2 0,0-1-3,1-3-2,2-1 4,-1 0-1,1 0 2,-2 0 0,-1 0 0,3 0 1,-1 0-1,4-2 1,0 1 4,0-1 11,0 0 20,0 0 10,0 0-2,0 1-11,0 2-7,7 2-5,2 4 7,3 2 1,1 1-5,-1 2-8,-1 2-6,3 0 4,-1 4-6,-1-2-2,1 0 6,-1-1-5,-3-5-3,0-1 0,-3-2 0,-1-5-3,-3 0 3,-1-4 0,0 0-1,-1 0 3,0 0 1,0 0 3,0 0 10,1-4 1,1-7-10,3-3-5,0-3 3,-1-5 4,0 0-2,0-3 4,-2 0-3,2 1-3,-2 1-1,0 1 9,2 2-5,-1 2-4,1 3 6,-2 1-3,2 3-7,-3 2-1,1 3-1,-2 4-2,0 2 1,0-1-1,0 1-1,0 0-5,0 0-1,0 0-1,0 0 5,0-1 0,0-1 1,0 0-3,-4-2-1,-3 0-2,-2 0-5,-2 1 4,-3-1-10,2 0-6,1 3-14,4 0-16,3 1-29,1 0-75,3 0-86,0 0-221</inkml:trace>
  <inkml:trace contextRef="#ctx0" brushRef="#br0" timeOffset="148188.7102">13295 4552 585,'0'0'115,"0"0"4,0 0 48,0 0-36,0 0-7,0 0-56,5 0-25,3 0 7,5 2 6,4-2-12,2 0-14,1 0-17,-2 0-11,-4 0-2,-3 0-51,-8 0-55,-3-4-69,0-3-159,-8-4-390</inkml:trace>
  <inkml:trace contextRef="#ctx0" brushRef="#br0" timeOffset="148527.0412">13268 4288 636,'0'0'293,"0"0"-269,0 0 96,0 0 13,0 0-57,0 0-35,64-17-31,-50 17-8,-3-1-2,-1 1-9,0 0-50,-3 0-60,-3-2-66,-3-1-135,-1-4-118</inkml:trace>
  <inkml:trace contextRef="#ctx0" brushRef="#br0" timeOffset="148711.0192">13300 4216 750,'0'0'152,"0"0"-103,0 0 106,0 0-33,0 0-60,0 0-36,11 26-5,-6-6-8,1-1-11,-3 1-2,-1-1-27,-1-2-81,-1-2-101,0-5-160,1-8-270</inkml:trace>
  <inkml:trace contextRef="#ctx0" brushRef="#br0" timeOffset="150693.71">11108 8583 753,'0'0'94,"0"0"68,0 0 35,0 0-62,0 0-21,0 0-42,0 0-25,32-4-4,-10 0-4,2 0-10,-3 1-12,-1 0-12,-5 1-5,-1 0 0,-5 1-9,-1-1-37,1 2-42,1 0-80,0 0-64,1 0-105,1 0-146</inkml:trace>
  <inkml:trace contextRef="#ctx0" brushRef="#br0" timeOffset="151073.7787">11552 8503 951,'0'0'64,"0"0"127,0 0-34,0 0-46,0 0-30,0 0-59,0 15-16,0 25 29,0 9 15,-5 8-16,0 1-20,-1-4 14,1-8-17,-1-8-8,-1-7-3,4-9 1,1-5 0,-2-5-1,2-6-1,-1-4-9,-6-2-5,-2 0-9,-3-6-8,-3-8-34,2-8-69,-1-7-47,5-7-221,-1-6-489</inkml:trace>
  <inkml:trace contextRef="#ctx0" brushRef="#br0" timeOffset="151345.6454">11627 8292 344,'0'0'868,"0"0"-846,0 0 59,0 0 23,0 0-21,0 0-39,50-20-33,-50 25 0,-7-2 6,5-1-2,0-2-8,2 0 5,0 0-1,0 0-8,0 0-3,0-3-17,6-1-31,3 1-70,3 3-67,1 0-158,-1 0-242</inkml:trace>
  <inkml:trace contextRef="#ctx0" brushRef="#br0" timeOffset="151592.3142">11901 8354 1109,'0'0'130,"0"0"-71,0 0 90,0 0-39,0 0-7,6 69-49,-4-40-21,0 2-11,-1-4-4,-1 2-15,0-5-3,1-1-1,2-2-29,1-3-19,-1-4-50,2-5-126,2-7-134,0-2-312</inkml:trace>
  <inkml:trace contextRef="#ctx0" brushRef="#br0" timeOffset="151950.5953">12096 8368 996,'0'0'137,"0"0"-45,0 0 82,0 0-85,0 0-30,0 0-35,7 40 4,-7-7 2,0 1-9,0-1-8,0 0-7,10-5-3,2-3-2,0-7 1,4-5-2,-1-6 0,0-7 4,2 0-3,-2-7 5,-2-14-1,-1-4-2,-6-4 3,-5-2-3,-1 1 0,-1-2-2,-11 4 1,-1 4-2,0 6-1,-1 7-2,1 4-6,1 5-10,0 2-12,-1 0-31,4 7-54,4 7-65,2-1-113,3 2-205</inkml:trace>
  <inkml:trace contextRef="#ctx0" brushRef="#br0" timeOffset="152245.8901">12551 8422 1134,'0'0'155,"0"0"-116,0 0 79,0 0-57,0 0 20,23 67-39,-18-39-29,-1 1-11,-1-4 0,-2 0-4,-1-5-30,0-4-49,0-5-43,0-4-63,-6-7-78,-1 0-128,2-12-170</inkml:trace>
  <inkml:trace contextRef="#ctx0" brushRef="#br0" timeOffset="152432.735">12503 8363 866,'0'0'130,"0"0"70,0 0-44,71-63-29,-50 54-34,-1 3-56,1 3-24,-2 3-6,2 0-7,-3 0-10,-2 12-71,-7 7-99,-9 1-128,0 4-263</inkml:trace>
  <inkml:trace contextRef="#ctx0" brushRef="#br0" timeOffset="152799.5416">12553 8647 1072,'0'0'44,"0"0"39,0 0 35,64 8-81,-48-4-15,3-2-22,-1-2-12,4 0-5,-1 0-19,-3-8-16,-2-3 17,-4 1 24,-6-1 9,-4 2 2,-2 0 28,0 2 19,0 0 11,-1 3 3,-3 2 25,3 2-5,0 0-36,-1 2-17,-3 15-5,0 7 16,-1 9-1,0 3-11,1 2-1,-2 1-8,0-6-8,4-3-10,1-6 0,2-6-21,0-4-27,0-5-27,0-5-93,1-4-105,3-2-211</inkml:trace>
  <inkml:trace contextRef="#ctx0" brushRef="#br0" timeOffset="153307.2091">13250 8547 436,'0'0'69,"0"0"119,0 0 1,0 0-16,0 0-6,0 0-50,-52 5-12,52-5 2,0 0-19,0 0-30,0 0-15,3 0-6,10 0-13,5-1-11,4-2-6,1 0-6,0 1-1,-3 0-3,-2 2-27,-4 0-23,0 0-25,-3 2-92,-6 5-54,-5 1-149,0 0-231</inkml:trace>
  <inkml:trace contextRef="#ctx0" brushRef="#br0" timeOffset="153483.5704">13238 8620 801,'0'0'110,"0"0"50,0 0 14,0 0-86,0 0-12,0 0-14,39 13-39,-22-9-11,4-4-12,3 0-45,5 0-88,2-12-181,-1-3-345</inkml:trace>
  <inkml:trace contextRef="#ctx0" brushRef="#br0" timeOffset="153863.3718">13734 8389 802,'0'0'161,"0"0"-117,0 0 135,0 0-90,0 0-46,0 0-19,-22 27 3,13 4 5,6 3 16,3 2-18,0-1-7,9-2-4,8-5 8,3-4-7,1-6 4,3-8 1,-2-5 2,-2-5 2,-1-1 0,-3-15-9,0-7-7,-2-4-4,-5-4-4,-3 0 3,-6-3 1,0 0 1,-6 2-4,-8 7-3,-4 6-2,0 7-1,-2 6-3,-1 5-11,1 1-13,0 3-20,-1 11-48,-1 3-105,-2 3-110,1-1-319</inkml:trace>
  <inkml:trace contextRef="#ctx0" brushRef="#br0" timeOffset="156639.6155">7490 9594 635,'0'0'25,"0"0"78,0 0 66,0 0-25,0 0 23,0 0-52,0 0-36,-23-17-4,28 14-20,9-1-16,3 1-6,6 0-4,2 2-5,0-1-3,2 2-8,-3 0-4,-4 0-7,-1 0-2,-6 0-1,1 0-20,-3 0-29,-1 0-53,2 0-92,-3 2-110,1-2-196</inkml:trace>
  <inkml:trace contextRef="#ctx0" brushRef="#br0" timeOffset="156974.4495">7907 9470 893,'0'0'150,"0"0"-26,0 0 39,0 0-94,0 0-15,9 64 31,-7-19-33,-2 4-8,0 0-17,0-4-4,0-5-12,-4-5-6,-2-6-5,-1-8 2,3-7-1,-3-3-1,3-6-7,-3-3-11,-4-2-5,-1 0-20,-3-10-41,0-8-34,0-5-8,1-8-83,0-9-116,5-7-249</inkml:trace>
  <inkml:trace contextRef="#ctx0" brushRef="#br0" timeOffset="157239.3576">7913 9220 1107,'0'0'54,"0"0"21,76-18 33,-61 18-34,-5 5-10,-8 10-36,-2 1-18,0 0-1,-8-3-3,-7-1-6,2-4 0,3-6-3,1-2-4,4 0 3,5-9-5,0-2-28,0 0-32,16 0-19,3 4-92,3 4-172,-1 3-309</inkml:trace>
  <inkml:trace contextRef="#ctx0" brushRef="#br0" timeOffset="157484.5766">8213 9346 1048,'0'0'12,"0"0"112,0 0 23,0 0-5,0 75-18,3-41-56,1 3-34,-2 5-10,-1-4-15,1 0-7,-2-6-2,3-8-25,1-5-38,0-8-86,6-9-106,1-2-220</inkml:trace>
  <inkml:trace contextRef="#ctx0" brushRef="#br0" timeOffset="157832.4923">8375 9370 913,'0'0'181,"0"0"-136,0 0 133,0 0-122,0 0-31,0 0 24,2 78-22,-2-41-20,2-2 2,10-2-3,2-5-3,1-8 1,0-7-3,2-8 1,-1-5 6,-2 0 9,0-11 12,-3-8-6,-4-6-10,0-4 0,-7 0-1,0-1 0,0 1 1,-13 2-8,-2 4-2,-3 5-3,0 8-1,0 7-5,-1 3-16,0 3-19,0 9-46,5 4-67,6-2-155,5 0-270</inkml:trace>
  <inkml:trace contextRef="#ctx0" brushRef="#br0" timeOffset="158813.3788">8894 9463 798,'0'0'140,"0"0"-14,0 0 40,0 0-70,0 0-1,0 0-1,0 69-39,0-41-19,0 0-14,0-1-14,0-5-7,4-3-2,-3-5-7,-1-5-20,0-2-9,0-6-17,0-1-7,-3 0 19,-1-14-3,-1-7-18,3-5-14,2-7-1,-2-3 6,-1-2-10,-2 1 29,1 2 53,-1 5 11,1 2 45,4 2 55,0 1 7,0 3-21,5 4-10,8 0-6,6 5-27,5 2-19,4 5-14,1 3-13,-4 3-8,-4 7-1,-8 15-18,-8 9-45,-5 6-71,-20 6-41,-16 8-131,-6 0-82,-1-1 27,5-4 284,12-8 78,10-13 362,15-7-48,1-9-93,8-5-42,10 0-33,3-1-73,0-1-21,1 0-23,-4-1-17,3-1-11,1 0-1,-3 0 0,2-6-7,-3-6-8,0-2 9,-2-1 5,0 2 1,-4-2 1,-4 4 7,-3 1 7,-5 3 25,0 3 14,0 1-9,0 1 6,0 2-13,0 0-5,0 0-4,0 6-7,0 12 0,0 7 11,0 5 1,-3 5-12,3 1-4,0 0-7,0-1-5,0-4-4,0-5-2,0-8-1,0-6-22,0-8-20,0 0-24,0-4-5,0 0-4,-2-4-111,0-9-136,-2-6-265</inkml:trace>
  <inkml:trace contextRef="#ctx0" brushRef="#br0" timeOffset="159754.6768">9413 9629 286,'0'0'561,"0"0"-445,0 0 66,0 0-31,0 0-46,66-6-11,-41 6-31,0 0-19,0 2-2,1 1-14,0 1-13,0-4-10,-2 0-5,1 0-10,-4 0-49,-5 0-114,-7 0-115,-5 0-223</inkml:trace>
  <inkml:trace contextRef="#ctx0" brushRef="#br0" timeOffset="159969.6303">9631 9512 992,'0'0'158,"0"0"-56,0 0 80,0 0-72,0 0-35,0 0-29,-13 49 3,13-8 2,0 1-18,0-1-18,-2-4-11,0-5-4,2-4-19,0-6-40,8-6-48,12-8-159,3-8-173</inkml:trace>
  <inkml:trace contextRef="#ctx0" brushRef="#br0" timeOffset="160307.7085">10328 9478 681,'0'0'328,"0"0"-248,0 0 153,0 0-79,0 0-24,0 0-60,2-24-38,-2 45-9,0 13 18,-7 8-3,0 4-19,3-4-12,0-5-7,4-6-9,0-8-52,2-7-32,11-7-119,1-9-99,4-1-230</inkml:trace>
  <inkml:trace contextRef="#ctx0" brushRef="#br0" timeOffset="160634.819">10507 9506 901,'0'0'66,"0"0"87,0 0 49,0 0-99,0 0-44,0 0-49,-8 35 6,3 0 23,5 1-10,0-2-11,5-5-10,9-4 2,3-8-3,4-6-1,0-5 0,-1-6 7,-2 0 3,-4-7 1,-1-9-2,-3-4-4,-3-3-3,-3-3 1,-4-1 1,0 0 3,-4 3-9,-6 4-3,-4 6-1,-2 6-9,-2 2-9,0 4-6,-2 2-17,3 0-50,3 2-91,7 5-131,6 0-391</inkml:trace>
  <inkml:trace contextRef="#ctx0" brushRef="#br0" timeOffset="161133.9686">10840 9715 302,'0'0'420,"0"0"-350,0 0 124,0 0-49,0 0-1,0 0-37,-23-28-26,23 28-10,7 0-15,10 0-8,7 0 2,5 0-13,1-4-15,2 0-16,-1-2-6,-4 3-14,-5 2-59,-9 1-133,-9 0-230,-4 0-475</inkml:trace>
  <inkml:trace contextRef="#ctx0" brushRef="#br0" timeOffset="161343.0451">10955 9576 447,'0'0'787,"0"0"-746,0 0 98,0 0-50,0 0-2,0 70-7,0-33-43,0-1-22,0-4-9,0-3-6,0-4-1,6-4-34,5-3-60,4-9-116,4-5-128,3-4-321</inkml:trace>
  <inkml:trace contextRef="#ctx0" brushRef="#br0" timeOffset="161686.782">11250 9552 687,'0'0'377,"0"0"-343,0 0 138,0 0-95,0 0-11,13 56 37,-10-20-47,-2 3-14,-1 0 6,0 2-11,0-2-18,-4-2 5,-1-4-9,-3-6-2,3-6-10,-2-3-1,0-5-1,0-5-2,-3-3-2,-3-3-15,-2-2-5,-3 0-10,-1-8-24,1-9-52,4-6-43,3-7-80,6-7-106,5-8-167</inkml:trace>
  <inkml:trace contextRef="#ctx0" brushRef="#br0" timeOffset="161883.3669">11284 9352 1003,'0'0'115,"0"0"-4,0 0 41,0 0-46,0 0-21,0 0-61,16-14-24,-10 14 0,1 5-4,4 4-75,1 2-83,1-1-145,1-1-349</inkml:trace>
  <inkml:trace contextRef="#ctx0" brushRef="#br0" timeOffset="162084.1353">11527 9447 541,'0'0'753,"0"0"-747,0 0 115,25 87 20,-21-51-61,1 2-36,0-2-34,-1-5-7,1-3-3,0-6-7,-1-6-44,1-5-72,0-6-92,0-5-205</inkml:trace>
  <inkml:trace contextRef="#ctx0" brushRef="#br0" timeOffset="162414.0132">11706 9484 1074,'0'0'140,"0"0"-55,0 0 24,0 0-88,0 0 25,2 69-4,3-34-27,3-2-2,5-4 8,1-4-14,2-7-1,0-7 6,4-6-4,-1-5 10,1 0-1,0-11 2,-8-6-4,-1-8-2,-6-5 3,-5-2 0,0 0 3,-2 0-7,-14 5-3,-3 6-8,-5 4-1,-4 10-12,-3 7-16,-1 0-10,2 2-48,2 10-89,4 3-78,3-1-202</inkml:trace>
  <inkml:trace contextRef="#ctx0" brushRef="#br0" timeOffset="162931.2459">10307 9289 576,'0'0'134,"-61"-1"-128,27 7 79,0 13 21,6 11 1,6 10-16,10 13-34,12 10 26,0 4-16,18 0-3,5-6-18,4-7-19,-2-7-27,1-7-16,3-9-67,1-7-74,6-9-121,0-11-254</inkml:trace>
  <inkml:trace contextRef="#ctx0" brushRef="#br0" timeOffset="163488.6204">11905 9332 623,'0'0'301,"0"0"-178,0 0 37,71 22-39,-37 18 2,0 14-12,-7 7-60,-11 4-11,-9-1-17,-7-2-15,0-5-6,-2-8-2,-8-8-16,-1-6-44,4-13-104,0-13-143,4-9-336</inkml:trace>
  <inkml:trace contextRef="#ctx0" brushRef="#br0" timeOffset="163735.0202">12426 9548 1255,'0'0'42,"0"0"-38,0 0 54,25 70 14,-25-42 11,0 1-47,0-4-29,0-3-6,0-7-1,0-4-39,0-4-58,0-5-42,0-2-124,0 0-129</inkml:trace>
  <inkml:trace contextRef="#ctx0" brushRef="#br0" timeOffset="163952.5333">12351 9453 513,'0'0'334,"0"0"-272,0 0 118,0 0-9,0-57-64,5 51-18,7 2-38,5 0-12,4 1-6,3 2-12,2 1-13,-2 0-8,-1 3-11,-7 12-59,-4 4-93,-8 5-142,-4 2-251</inkml:trace>
  <inkml:trace contextRef="#ctx0" brushRef="#br0" timeOffset="164162.3209">12349 9751 1022,'0'0'52,"0"0"34,0 0 52,0 0-63,0 0-16,77 10-39,-57-8-20,3-2 0,3 0-37,0 0-37,0 0-46,-2-2-74,-2-2-73,-5 0-59</inkml:trace>
  <inkml:trace contextRef="#ctx0" brushRef="#br0" timeOffset="164573.4522">12662 9772 282,'0'0'621,"0"0"-579,0 0 107,0 0 2,0 0-57,0 0-10,66 37-32,-56-14-16,-6 4-9,-4 3-13,0-1-10,-11-1-1,-8-3-3,-3-3-14,-3-5-17,1-5-13,3-7 6,2-5 10,4 0 9,5-7 19,3-7 0,3-5 9,4-1 22,4 2 20,8 0 0,6 5-3,2 5-2,0 6-8,2 2-13,0 3-10,-1 12-3,-1 5-11,-4 2 0,-3 3-1,-4-1-1,-2 0-17,0-1-50,-2-5-126,2-4-144,5-10-411</inkml:trace>
  <inkml:trace contextRef="#ctx0" brushRef="#br0" timeOffset="165064.405">13042 9697 502,'0'0'149,"0"0"24,0 0 31,0 0-22,0 0-36,0 0-43,-8-26-28,21 25-24,8 1-14,6 0-14,4 0-12,-1 0-11,-4 0-4,-2 1-52,-7 7-82,-4 1-92,-8 1-188</inkml:trace>
  <inkml:trace contextRef="#ctx0" brushRef="#br0" timeOffset="165249.8372">13101 9786 1035,'0'0'54,"0"0"48,0 0 13,0 0-62,0 0-16,66-5-29,-40 5-8,3 0-30,2 0-94,0 0-175,-6 0-340</inkml:trace>
  <inkml:trace contextRef="#ctx0" brushRef="#br0" timeOffset="165632.0266">13776 9629 781,'0'0'74,"0"0"41,0 0 41,0 0-11,0 0-35,0 0-32,13-1-9,4 1 8,3 0-14,4 0-21,0 0-13,1-2-8,1 2-5,-4-3-5,-2 2-6,-5 0-4,-1-1-1,-3 1-17,-4 1-19,-2 0-23,-1 0-57,-4 0-138,2 0-263</inkml:trace>
  <inkml:trace contextRef="#ctx0" brushRef="#br0" timeOffset="165909.686">14319 9426 1175,'0'0'83,"0"0"64,0 0 32,0 0-86,0 0-42,0 0-29,12 26-14,-10 10 34,-2 6-5,0 2-19,-2-1-15,-5-4-3,3-5-25,4-5-44,0-4-29,14-9-163,10-11-226</inkml:trace>
  <inkml:trace contextRef="#ctx0" brushRef="#br0" timeOffset="166245.6438">14578 9455 1016,'0'0'127,"0"0"-60,0 0 17,0 0-37,0 0 5,-68 71-31,62-34-11,6-1 0,0-4 2,10-6-5,9-6-1,2-6 1,4-8 6,-2-5 10,0-1 2,-2-5-5,-4-11-3,-5-4-4,-4-4-6,-3-3-2,-5-1 5,0-3-2,-12 0-4,-6 0-4,-5 7-10,3 7-14,5 8-15,3 6-23,5 3-33,2 6-98,3 7-41,2 1-217</inkml:trace>
  <inkml:trace contextRef="#ctx0" brushRef="#br0" timeOffset="166627.479">14914 9394 961,'0'0'399,"0"0"-394,0 0 64,0 0-16,0 0-4,0 0 11,1 84-34,-1-40-7,0 2 6,3-1-13,0-6-9,1-5-3,2-8 1,-1-3 1,1-7-2,2-3 0,5-4 3,1-2 2,3-1 14,4-2 6,3-2-1,0 2-12,2-3-2,1-1 2,0 2-7,2-2-3,-1 0-1,1 0-1,1 1-28,-3 3-23,-7 1-49,-8 2-131,-7-3-187,-3-4-457</inkml:trace>
  <inkml:trace contextRef="#ctx0" brushRef="#br0" timeOffset="166974.0565">15253 9396 1030,'0'0'91,"0"0"-89,0 0 41,0 0 45,-34 60-1,34-25-41,0 0-23,10-4 3,7-7 14,1-5-17,4-6-5,1-9 8,1-4-4,0 0 1,-3-13-6,-4-7-5,-3-5-3,-5-5 3,-6-1-5,-3 1 5,-3 0-12,-16 3-2,-5 4-19,1 4-23,3 8-22,4 4-19,9 7-24,0 0-85,6 3-88,1 8-59</inkml:trace>
  <inkml:trace contextRef="#ctx0" brushRef="#br0" timeOffset="167287.0912">15576 9271 963,'0'0'183,"0"0"-179,0 0 60,0 0-36,0 0-17,0 0-9,13 9 0,-4 0 4,0-4 17,2-1 5,-1-2-11,-1-2 1,-4 0 2,-1-2 9,-3-7-5,-1-3-7,0 2-5,-10-1-9,0 2-3,-1 4 0,4 2-1,3 3-8,1 0-39,3 0-70,0 4-235,0 6-348</inkml:trace>
  <inkml:trace contextRef="#ctx0" brushRef="#br0" timeOffset="169869.8839">16741 9683 433,'0'0'47,"-61"0"18,35 0 89,6 0-2,6 0 1,5-2-4,5 0-22,3-1-11,1 2-1,0-1-31,9 2-31,15-1-15,12-1-5,8 0-9,0 0-14,-2 0-7,-4 2-3,-4 0-12,1 0-37,0 0-65,0 0-151,-1-6-150,-4-2-387</inkml:trace>
  <inkml:trace contextRef="#ctx0" brushRef="#br0" timeOffset="170580.7742">17341 9478 881,'0'0'122,"0"0"-21,0 0 56,84-43-68,-55 42-9,2 1-29,-6 1-28,-5 12-9,-10 7-2,-10 4-12,-3 4 0,-21 5-10,-11 1-24,-4-3-7,3-3 6,11-4 9,9-4 17,14-4 5,2-3 4,6-3 0,13-4 7,2-3 11,6-3 4,1 0-5,2 0-12,0-9-5,0-3 0,-2 1-17,-2-3-20,-3 1-18,-4-2-47,-4 3-69,-8-1-28,-4 2-65,-3-1 35,0-3 26,0-2 203,0-6 13,-1-6 137,-4-7 24,-3-2-2,-9-3-39,-7 0-14,-12-1-47,-10 6-16,-8 7-11,-4 14 9,1 15 10,4 13-31,4 27-18,11 20 3,10 20 14,10 10 17,18 1 10,2-6 6,30-16-12,14-17-14,14-16-12,9-18-11,4-16 7,-1-5-14,-7-24 5,-11-11-5,-13-6 11,-16-8 1,-16-8-8,-9-4 1,-11-3 0,-17 1-14,-7 7 0,-5 12-12,-1 15-18,0 15-18,-2 16-54,-2 4-98,-3 17-114,-1 5-298</inkml:trace>
  <inkml:trace contextRef="#ctx0" brushRef="#br0" timeOffset="174063.4173">4527 10207 377,'0'0'132,"0"0"-81,0 0 144,0 0-15,0 0-58,0 0-31,0 0-23,-44-19-20,20 17-8,-4 2-6,-3 0-11,-6 0-10,-6 8 0,-3 3-3,-6 0-5,2-2 4,5-2-7,4-1 1,9-3 7,5-1 10,8 0-1,6 0 10,5-2 0,2 0 2,4 0-7,-1 0-8,1 3-5,0 2-6,-2 6-1,-1 6-1,0 12 6,-2 11 8,3 9-3,1 7 0,3 5 0,0 1-1,0 2-3,0 2-3,0 2-3,4-2 1,3-4 0,1-3-2,1-4 5,4-3-1,-4-3 0,1-3-2,-4 1 3,4 0 1,-3-3-4,-1-3-1,-1-7 0,-1-5 0,-2-5 0,1-5-2,-3-2-1,0-5 2,0-2 2,0-2-3,0-1 0,0-1 3,0-2-4,0-1 0,0-1 0,0 1 0,0 0 0,0 1-1,0 0 0,0 1 1,0-1-1,0-1 0,0 0 0,0-3 0,0 0 3,0 0-3,0 0-2,0 0 2,0 0 1,0 0 0,0 0-1,0 0 0,0 0 0,0 2-1,0-2 1,0 0 0,0 0 2,0 0-2,0 0 0,0 0 1,0 0-1,0 0 0,0 0 0,0 0 1,0 0-1,0 0 0,0 0-2,0 0 1,0 0-1,4 0 2,3 0-1,0 2 2,4 1-2,6 0 2,0 0-2,4-1 0,0 1-33,2 0-28,6-3-58,3 0-165,1-10-286</inkml:trace>
  <inkml:trace contextRef="#ctx0" brushRef="#br0" timeOffset="175085.8274">4459 10365 969,'0'0'131,"0"0"-49,0 0 83,0 0-37,0 0-39,0 0-60,9 16-11,-2 29 18,-2 3-16,-2-3-8,0-5-10,0-5-2,3-8-12,6-4-59,4-8-111,6-9-152,1-6-302</inkml:trace>
  <inkml:trace contextRef="#ctx0" brushRef="#br0" timeOffset="175414.9344">4725 10404 556,'0'0'422,"0"0"-385,0 0 85,0 0-27,0 0-46,-44 55 5,38-13-27,5-3-17,1-5 0,3-7-7,11-4 3,-1-10-3,6-4-2,1-8 6,0-1 8,-2-8 7,-3-10-1,-4-4 8,-3-2 8,-5-4-7,-3-1-1,0-2-6,-16 0-9,1 3-5,-4 5-8,3 7-1,0 9 0,7 4-11,0 3-24,4 9-62,1 12-17,4 3-89,0 1-196</inkml:trace>
  <inkml:trace contextRef="#ctx0" brushRef="#br0" timeOffset="175617.1454">5007 10552 1083,'0'0'139,"0"0"-75,62-25 71,-33 21-32,2 3-42,0 1-45,-4 0-16,-2 0-44,-9 3-94,-5 2-115,-9-1-267</inkml:trace>
  <inkml:trace contextRef="#ctx0" brushRef="#br0" timeOffset="175813.1142">5136 10387 1226,'0'0'86,"0"0"37,0 0-10,0 0-61,0 0-18,0 71 0,0-32-34,0-2 0,0-2-23,0-1-71,6-5-95,5-7-136,7-8-292</inkml:trace>
  <inkml:trace contextRef="#ctx0" brushRef="#br0" timeOffset="176095.8422">5371 10516 954,'0'0'143,"0"0"3,0 0 23,0 0-55,0 0-45,0 0-33,21 58 13,-19-16-24,-2 3 17,0 0-32,0 0-1,-9-6-6,0-7-3,0-7-9,-1-7-18,0-6-10,-3-10-30,-4-2-53,1-4-3,0-18-13,5-8-35,5-9-48,5-8-79,1-9-172</inkml:trace>
  <inkml:trace contextRef="#ctx0" brushRef="#br0" timeOffset="176254.8708">5339 10292 945,'0'0'101,"0"0"90,0 0-53,0 0-40,0 0-58,0 0-37,35-3-3,-28 14-25,1 1-69,-1 1-114,0-1-245</inkml:trace>
  <inkml:trace contextRef="#ctx0" brushRef="#br0" timeOffset="176463.6229">5629 10361 1164,'0'0'161,"0"0"-158,0 0 102,0 0 22,18 85-37,-16-47-55,0-1-32,0-5-3,-1-2-4,1-4-50,0-4-90,3-7-71,1-10-129,6-5-289</inkml:trace>
  <inkml:trace contextRef="#ctx0" brushRef="#br0" timeOffset="176770.7945">5800 10394 974,'0'0'84,"0"0"85,0 0-23,0 0-64,0 0-47,0 0-11,-24 65-1,24-30-9,6-5 0,9-4-11,5-4 3,1-6-3,2-7 2,-1-7-1,-3-2 8,-1-6-1,-5-13 5,-3-5-3,-4-7 0,-6-2 8,0-3-5,-2 4-1,-12 6-1,-6 6-12,-1 9 0,-3 6-4,1 5-3,5 0-23,1 4-28,7 10-63,0 3-118,5-3-194</inkml:trace>
  <inkml:trace contextRef="#ctx0" brushRef="#br0" timeOffset="177318.8436">6791 10607 597,'0'0'461,"0"0"-358,0 0 96,0 0-74,0 0-42,0 0-32,68-24-32,-40 23-19,4 1 0,-1 0-53,1 0-117,-1 0-139,-4 0-290</inkml:trace>
  <inkml:trace contextRef="#ctx0" brushRef="#br0" timeOffset="177581.9708">7219 10511 1042,'0'0'113,"0"0"-21,0 0 16,0 0-47,1 61 58,-1-13-39,0 6-40,-1 1-3,-4 1-17,-2-6-3,-1-6-16,-1-6-1,-1-8-12,-1-8-10,-2-10-16,-2-9-24,-2-3-24,0-18-8,2-11-18,1-13-76,7-9-118,-2-9-165</inkml:trace>
  <inkml:trace contextRef="#ctx0" brushRef="#br0" timeOffset="177763.8029">7176 10295 848,'0'0'170,"0"0"-77,0 0 85,0 0-60,0 0-18,0 0-64,52-12-33,-47 21-3,-1 4-52,0 2-103,-1-1-189,1 0-566</inkml:trace>
  <inkml:trace contextRef="#ctx0" brushRef="#br0" timeOffset="177971.611">7472 10410 1018,'0'0'323,"0"0"-311,0 0 98,0 0 6,16 76-27,-12-43-44,-1 0-35,2-2-9,-1 1-1,0-3-13,1-1-42,-1-3-82,0-10-125,3-11-217</inkml:trace>
  <inkml:trace contextRef="#ctx0" brushRef="#br0" timeOffset="178323.0476">7701 10417 163,'0'0'934,"0"0"-886,0 0 94,0 0-70,0 0-34,0 0 31,3 71-26,-3-40-15,9 0 17,5-3-13,2-6-17,2-3 1,-3-6-2,1-7-10,-2-6 10,0 0-1,-1-10 3,-1-8-5,-3-6 1,0-3-2,-6 0 5,-3-2-5,0 0-5,-3 3 9,-8 3-14,-3 5 1,2 7-1,-5 6-5,-2 5-11,-5 1-15,-4 12-12,-2 4-28,1 1-87,8-2-105,1-3-257</inkml:trace>
  <inkml:trace contextRef="#ctx0" brushRef="#br0" timeOffset="179030.6555">4352 11415 495,'0'0'602,"0"0"-576,0 0 80,0 0-6,0 0-35,0 0-7,56-37-42,-22 35-16,7 0-34,1 2-72,-1-2-167,-5-2-282</inkml:trace>
  <inkml:trace contextRef="#ctx0" brushRef="#br0" timeOffset="179305.006">4784 11234 1065,'0'0'116,"0"0"-104,0 0 67,0 62 14,0-20 21,0 3-35,0 4-41,0-2-4,0-5-7,0-4-17,-4-7-10,-3-6 0,-2-8-17,1-7-13,0-8-18,-1-2-18,-3-6 14,-1-15-9,1-8-34,4-9-53,1-7-20,4-6-170,0-3-139</inkml:trace>
  <inkml:trace contextRef="#ctx0" brushRef="#br0" timeOffset="179436.2936">4697 11076 753,'0'0'232,"0"0"-201,0 0 64,51-54 5,-39 54-58,3 0-42,1 9-43,-2 7-115,-3 0-122,0-1-331</inkml:trace>
  <inkml:trace contextRef="#ctx0" brushRef="#br0" timeOffset="179620.9413">5009 11165 498,'0'0'609,"0"0"-593,0 0 94,0 0 28,21 68-23,-15-38-40,-1 3-49,0-1-20,-1-2-6,3-3-9,0-2-98,0-7-80,0-7-233</inkml:trace>
  <inkml:trace contextRef="#ctx0" brushRef="#br0" timeOffset="179950.7544">5275 11222 805,'0'0'469,"0"0"-455,0 0 48,0 0-25,0 0 22,5 84-9,4-47-44,7-3-3,2-6-2,3-3-1,-1-7 0,4-7-1,-2-8 1,1-3 2,-1-10 7,-3-11 1,-5-7 3,-6-5 12,-5 0 8,-3-3 1,-10 2-8,-8 5-9,-7 7-17,-1 8 0,-2 8-4,4 6-15,0 0-39,3 13-62,1 10-42,2 1-85,6 0-204</inkml:trace>
  <inkml:trace contextRef="#ctx0" brushRef="#br0" timeOffset="180612.8673">6934 11256 1074,'0'0'300,"0"0"-227,0 0 72,0 0-74,0 0-16,-4 65 1,1-30-33,-1 1-17,2-3-4,-3 2-2,4-3-27,1-3-42,0-7-77,0-11-174,6-11-275</inkml:trace>
  <inkml:trace contextRef="#ctx0" brushRef="#br0" timeOffset="180916.4265">7133 11294 583,'0'0'449,"0"0"-431,0 0 158,0 0-55,0 0-48,0 0-34,-24 21-17,20 17 4,4-1-1,0-2-2,14-8-4,4-3-3,5-8-4,0-8 3,1-7 0,-4-1 2,-3-4-3,-3-12 0,-5-5-2,-4-1-6,-5-1-1,0-2-3,-5 0 1,-8-2-3,-1 1-1,-3 2-10,3 7-4,4 7-8,3 5-14,3 5-50,4 0-57,0 2-112,0 7-172</inkml:trace>
  <inkml:trace contextRef="#ctx0" brushRef="#br0" timeOffset="181189.7799">7403 11401 452,'0'0'470,"0"0"-432,0 0 171,0 0-59,0 0-42,78 0-10,-55 0-46,0 0-16,-2 0-13,-2 0-21,-1 0-2,-3 0-43,-5 0-100,1 0-83,-5 0-235</inkml:trace>
  <inkml:trace contextRef="#ctx0" brushRef="#br0" timeOffset="181384.4315">7558 11290 880,'0'0'280,"0"0"-216,0 0 117,0 0-67,0 0-49,0 0-39,0 28-14,2-3-8,3 4-4,-1-2-4,1 1-56,0-1-105,2-5-115,4-7-212</inkml:trace>
  <inkml:trace contextRef="#ctx0" brushRef="#br0" timeOffset="181669.5963">7774 11374 741,'0'0'360,"0"0"-281,0 0 111,0 0-90,0 0-31,0 0 8,30 78-50,-23-38 22,-4 2-28,-3 3 6,0-3-16,-1-6-4,-10-5-2,1-8-5,-1-6 0,-2-5-13,-1-8-19,-2-4-18,0 0-35,2-14-71,1-9-80,5-7-124,2-8-346</inkml:trace>
  <inkml:trace contextRef="#ctx0" brushRef="#br0" timeOffset="181865.6553">7761 11163 1151,'0'0'187,"0"0"-175,0 0 122,0 0-36,0 0-52,0 0-38,25 6-8,-21 8-18,3 3-45,0 3-112,2-3-143,3-4-394</inkml:trace>
  <inkml:trace contextRef="#ctx0" brushRef="#br0" timeOffset="182056.9719">8060 11263 1348,'0'0'27,"0"0"22,0 0 96,8 67-47,-8-36-48,2 1-26,1-3-21,3 0-3,1-4-2,1-1-39,0-5-55,-1-8-146,2-7-205</inkml:trace>
  <inkml:trace contextRef="#ctx0" brushRef="#br0" timeOffset="182381.6113">8241 11316 951,'0'0'273,"0"0"-254,0 0 99,0 0-64,0 0 9,0 0-22,-23 77-25,32-54-8,7-2 9,5-6-7,1-2-4,-3-6 4,2-7 2,-6 0 4,-1-6 1,-5-9 0,-3-3-2,-6-3-2,0-3-2,-2 2-2,-11-1-2,-1 5-7,-1 2 0,0 7-15,0 5-2,3 4-16,-2 0-34,5 7-53,-2 5-27,4 1-97,0 0-161</inkml:trace>
  <inkml:trace contextRef="#ctx0" brushRef="#br0" timeOffset="183408.8806">8296 10500 199,'0'0'763,"0"0"-716,61-47 29,-29 35 61,1 5-43,2 2-37,-4 5-31,-5 0-18,-4 0-1,-5 0 8,-8 0-4,-3 0-7,-3 0-3,-3 0 4,0 0-4,0 0 1,3 8 0,4 11 3,3 9 9,2 10 8,4 12 11,2 17-3,0 10-1,-4 13-1,-5 11-2,-9 5-1,0 3-4,0-3 3,-9-12-5,4-13 1,1-16 14,4-12-10,0-10 1,0-8-8,4-7 6,0-7-5,-1-5-8,-3-7-3,0-2-3,0-3-1,0-4 0,-7 3-1,3-3 1,-1 1-2,-2 1-1,-4-2-11,-5 0-15,-7 1-25,-4-1-24,-4 0-24,-1-1-138,2-16-216</inkml:trace>
  <inkml:trace contextRef="#ctx0" brushRef="#br0" timeOffset="184049.4955">9307 10401 233,'0'0'217,"0"0"-146,0 0 96,0 0-19,0 0-20,-47-57-11,27 48-38,-3 4-27,-2 0-5,0 4-23,0 1-6,4 0 13,3 2 8,5 12 3,3 9 0,3 8 3,1 11-4,2 9 3,3 9-13,1 11-6,0 8-1,0 8-4,11 4-3,5-1 10,5-1-7,3-1 5,2-5-12,0-6 23,-6-7-9,-4-5-7,-5-5-7,-8-7-2,-3-3-2,0-8-7,0-11 0,0-7-2,0-12 0,0-6-14,9-6-44,11-6-31,7-13-45,5-12-175,2-6-253</inkml:trace>
  <inkml:trace contextRef="#ctx0" brushRef="#br0" timeOffset="184488.8666">9679 10620 1170,'0'0'99,"0"0"-72,0 0 63,0 0-44,0 0 5,0 0-6,-5 79-41,5-52-4,0-5-1,0-4-41,1-6-48,6-5-30,0-7-48,-2 0-36,-2-6-47,-3-10 53,0-4 131,-2-4 67,-7-2 49,0-3 39,0-5 50,0-3-7,4-1 4,5 2 1,0 3 3,9 7-5,5 7-48,4 7-35,2 9-30,-1 3-21,-1 12-2,-7 15-41,-4 5-39,-7 8-40,-4 1-90,-16 0-129,-5-1-183</inkml:trace>
  <inkml:trace contextRef="#ctx0" brushRef="#br0" timeOffset="184795.4606">9606 10828 727,'0'0'200,"0"0"-142,0 0 119,0 0-73,0 0-44,0 0-37,80 18-23,-48-18-19,2-2-32,1-6-40,-1-1-12,-2-3 48,-5-1 34,-7 2 21,-5 0 6,-7 1 33,-4 6 46,-3 0 28,-1 2-10,0 2-4,0 0-18,0 2-29,-1 13-5,-5 6 7,1 4-17,4 3-7,1 0-15,0-3-12,0 1-3,0 1-13,0 0-34,0-2-57,0-3-131,0-4-172</inkml:trace>
  <inkml:trace contextRef="#ctx0" brushRef="#br0" timeOffset="185234.1169">9748 11428 826,'0'0'308,"0"0"-168,0 0 45,0 0-64,0 0-49,0 0-34,0 11-25,0 5 3,0 1-6,0 1-10,0-2-2,-1-1-29,1-3-58,0-4-119,-1-3-88,-4-5-252</inkml:trace>
  <inkml:trace contextRef="#ctx0" brushRef="#br0" timeOffset="185402.47">9634 11359 836,'0'0'120,"7"-90"57,13 50-9,6 7-62,5 13-14,-3 8-39,0 10-29,-4 2-19,-7 17-5,-5 13-20,-12 8-67,0 6-41,-18 2-125,-9-4-277</inkml:trace>
  <inkml:trace contextRef="#ctx0" brushRef="#br0" timeOffset="185814.6737">9648 11619 704,'0'0'94,"0"0"-45,0 0 87,0 0-62,0 0-6,0 0-51,35 45-17,-21-45-4,2 0-11,2-3-40,3-7 8,1-2 42,-1 1 5,2 2 25,-2 1 28,-3 2 38,0 3 15,0 3-26,-3 0-18,-2 15-17,-2 4 2,0 4-20,-7 2-12,-4-1-11,0 2-4,-4-5 0,-11 0-22,-4-6-40,-3-5-5,-2-5 16,6-5 20,2-2 24,7-13 7,4 0 18,5-4 30,0 3 23,5 3 20,13 4-23,4 4-15,6 5-20,4 0-24,1 8-9,-2 6-1,-1-2-21,-5 2-64,0-6-155,-8-8-230</inkml:trace>
  <inkml:trace contextRef="#ctx0" brushRef="#br0" timeOffset="186274.9576">10088 10634 940,'0'0'21,"0"0"-16,0 0 74,0 0 46,48-59-22,-6 50-46,8 0-11,7-1 26,-2 0 15,-4 1-43,-12 2-16,-10 1-4,-13 3-7,-8 2-7,-4 0-8,-4 1 0,0 0-1,0 0-1,0 6-4,0 19 4,0 15 2,0 22 13,6 21 17,2 23 3,1 19-4,4 13 4,1 1-2,0-8 2,0-19-3,-8-18-8,-6-17-4,0-19-13,-7-15-7,-13-15-3,-5-14-44,-7-14-30,-6 0-19,-2-16-55,4-13-163,7-9-334</inkml:trace>
  <inkml:trace contextRef="#ctx0" brushRef="#br0" timeOffset="186716.7493">11138 11138 607,'0'0'439,"0"0"-355,0 0 133,0 0-82,0 0-46,0 0-30,82-32-39,-54 30-20,-4 2 0,-8 0-59,-10 7-136,-6 7-137,-7 5-376</inkml:trace>
  <inkml:trace contextRef="#ctx0" brushRef="#br0" timeOffset="186850.6038">11174 11292 1131,'0'0'137,"0"0"-61,0 0 85,71-31-98,-49 29-42,3 1-21,3 1-89,1-4-129,2-9-242</inkml:trace>
  <inkml:trace contextRef="#ctx0" brushRef="#br0" timeOffset="187263.1678">11894 10309 532,'0'0'429,"0"0"-417,-74-68 16,45 61 30,2 5 32,-2 2-12,3 8-36,5 7 1,5 8 18,3 0 1,0 8-12,3 6-10,-1 6 3,2 8-9,8 7-3,1 9 6,3 9-4,15 5 4,0 7-1,2 5-3,-1 5-4,0 3 13,-4 2-12,-6-8-2,-4-6-5,-5-11-8,0-8-7,-5-8-4,-8-9-2,-1-11-2,1-11-36,4-10-70,6-13-48,3-8-196,12-22-540</inkml:trace>
  <inkml:trace contextRef="#ctx0" brushRef="#br0" timeOffset="187784.7929">12128 10471 1009,'0'0'123,"0"0"36,0 0 13,0 0-55,0 0-50,0 0-33,16 51 7,-3-16-18,-6 5-17,-3-3-6,-1-1-4,0-3-45,4-7-70,8-10-212,5-13-356</inkml:trace>
  <inkml:trace contextRef="#ctx0" brushRef="#br0" timeOffset="188088.2144">12360 10503 1060,'0'0'147,"0"0"-119,0 0 70,0 0-63,0 0 20,-14 71-1,14-28-45,0-3-4,15-5 8,5-8-2,4-9-1,1-8 0,-2-7 11,-2-3 6,-5-4 2,-3-13-4,-6-4-2,-7-6-7,0-1-13,-14-1 0,-10 0-3,-6 0-3,-4 5-4,4 5-20,6 7-6,9 8-17,10 4-52,5 0-45,1 4-119,17 4-89</inkml:trace>
  <inkml:trace contextRef="#ctx0" brushRef="#br0" timeOffset="188381.7128">12624 10484 818,'0'0'366,"0"0"-346,0 0 80,0 0-47,0 0 9,12 83 0,-6-38-39,3 0-16,1-3 1,3-4-7,3-5 2,2-5-2,2-5 1,3-6 1,2-5 17,-2-3 20,0-4-9,1-4-10,-3-1-16,0 0-5,-3 0-23,-3 0-69,-1 0-90,-4 0-84,-1 0-225</inkml:trace>
  <inkml:trace contextRef="#ctx0" brushRef="#br0" timeOffset="188711.488">12977 10526 769,'0'0'310,"0"0"-266,-12-59 105,10 57-65,0 2-18,1 10-63,1 11-3,0 5 0,6 0 1,8-4 2,3-4-1,1-9-1,2-3 6,-3-6 7,-2 0 2,-2-8 3,-3-8 7,-6-4-9,-4-4-2,0 1-9,-8-1-5,-11 5-1,-5 4-30,-1 7-8,-5 8-18,1 0-6,3 17-24,4 6-92,4 2-79,8 2-223</inkml:trace>
  <inkml:trace contextRef="#ctx0" brushRef="#br0" timeOffset="189253.2747">12035 11476 763,'0'0'118,"0"0"25,0 0 76,0 0-114,0 0-24,0 0-29,51-16-14,-30 16-17,2 0-16,1 0-5,3 0-49,1 0-92,-2-3-223,-1-4-510</inkml:trace>
  <inkml:trace contextRef="#ctx0" brushRef="#br0" timeOffset="189455.5182">12412 11225 1292,'0'0'27,"0"0"93,0 0 5,0 0-68,21 59 11,-14-19-27,-3 1-23,-2-1-12,-2-4-6,0-2-6,0-4-39,5-10-79,9-10-176,3-10-299</inkml:trace>
  <inkml:trace contextRef="#ctx0" brushRef="#br0" timeOffset="189797.3309">12668 11267 902,'0'0'214,"0"0"-199,0 0 88,0 0-44,-16 69 25,13-31-26,3-2-40,6-1 5,11-6 18,4-6-21,1-7-11,1-6 11,-1-6 7,-1-4-8,0-3 3,-2-12-3,-5-5 0,-3-3-6,-5 0-6,-6-2-1,0-1-1,-3 0 0,-12 1-4,-2 0-1,-1 5-1,0 2-8,4 5-19,5 6-7,4 7-25,5 0-76,0 3-82,0 7-105,0-1-186</inkml:trace>
  <inkml:trace contextRef="#ctx0" brushRef="#br0" timeOffset="190150.8677">12942 11218 966,'0'0'165,"0"0"-152,0 0 80,0 0-2,17 80-8,-9-42-35,2 0-30,0 0 1,0 2 3,-3-1-19,0-3 2,-3-4-5,1-8 2,-1-6-2,0-6 1,0-6-1,2-2 1,-1-1 11,6-2 11,1-1 10,2 0-8,3 0-6,0 0-6,1 0-9,2 0-2,1 1-2,0-1-11,1 0-31,1 0-94,-6 0-71,-3 0-192</inkml:trace>
  <inkml:trace contextRef="#ctx0" brushRef="#br0" timeOffset="190556.5744">13202 11248 1041,'0'0'43,"0"0"87,0 0-4,0 0-64,0 0-20,0 0-21,-49 64-4,48-29 14,1 0-4,4-2-10,12-5-9,3-5 5,1-6 4,5-9-2,0-6 0,1-2 2,-2-9-5,-3-10-6,-5-5 3,-3-1-2,-6-4-2,-5 1-3,-2-2 1,-7-1-3,-9 4-2,-4 6-8,0 5-5,0 13 1,3 3-15,2 0-23,3 2-73,5 5-100,3 0-177,1-2-392</inkml:trace>
  <inkml:trace contextRef="#ctx0" brushRef="#br0" timeOffset="191496.0658">13222 10396 397,'0'0'139,"0"0"-106,0 0 106,0 0-31,0 0-4,0 0-41,7-21-25,-7 21-14,0-1 13,0-1-8,0 0-7,3-1-2,-1-1-7,0 0-5,2 1 10,-2-1 10,-1 3-5,1 1-10,-2 0-12,0 0-1,1 0-15,0 0-8,1 0-1,2 0 15,-1-1 9,0-1 1,-2 1 6,-1 1 3,0-2 6,0 2 2,0-1-2,0 1-13,0-1-3,0 1-1,-4 0 1,-2 0-9,-1 0-1,3 2 5,1 3 1,0 1 1,3-2 2,0 0-41,0 0-41,10 0-62,2-1-293</inkml:trace>
  <inkml:trace contextRef="#ctx0" brushRef="#br0" timeOffset="192253.914">13443 11189 758,'0'0'128,"0"0"-81,0 0 91,0 0-42,0 0-15,0 0-34,0-2-20,0 2 10,0 0 4,0 0-6,0-5 5,4-1-16,-1 1-10,-3 0-4,2 3 1,-2 1-6,0 1-5,0 0 0,0 0-2,0 0-8,0 0-4,0 0 3,0 0-8,0 0-4,0 0-19,0 0-14,2 2-50,3-1-157,0 2-293</inkml:trace>
  <inkml:trace contextRef="#ctx0" brushRef="#br0" timeOffset="192999.8341">13639 10362 531,'0'0'28,"0"0"27,0 0 91,0 0 0,0 0 0,0 0-35,0-25-12,35 25-11,9 0 10,-2 0-12,-3 0-31,-3 0-15,-4 0-9,-5 0-7,-6-3-11,-6-2-8,-5 2-1,-6 2 0,-2 0-3,-2 1-1,0 0 0,0 1-1,0 21-5,0 16 6,0 18 7,0 14 1,-2 16 10,-3 16 9,3 9 0,0 6-7,0 1 1,1-3-8,-1-12 1,2-15-6,0-12 7,0-16-4,0-12 2,0-8-4,0-14-3,0-8 0,0-9-4,0-4 1,0-5-1,0 0 2,0 0 2,0 0 1,0 0 2,0 0 3,0 0-5,0 0-6,0 0 2,0 1-3,0 1 0,0 2-1,0 0 1,0 2 2,0 0-1,0 0 0,0 0 2,-7-1-5,-3 2 3,-7-1-2,-8 1-1,-9 2-18,-15 2-47,-20 4-49,-16-1-69,-10-4-341</inkml:trace>
  <inkml:trace contextRef="#ctx0" brushRef="#br0" timeOffset="199481.939">5934 12506 248,'0'0'244,"0"0"-121,0 0 31,0 0-17,0 0-46,0 0 3,0 0-34,-8-14-18,8 12-9,0 2-6,0 0-5,0-2 0,0 2-2,0 0 2,0 0 6,0 0 1,0 0-5,0 0 0,0 0-3,0 0-5,0 0-5,0 0 1,0 0-9,0 0 0,0 0-1,0 0 0,-2 2 5,2 5 1,-2 6 12,0 5 3,-1 3-8,3 6-3,0 3 11,-2-1-12,2 3-7,0-4 1,0-2-2,0-5-2,0-8 0,0-4 4,0-5-5,0-4-8,0 0-15,0-1-29,0-11-70,0-8-116,2-2-115,-2-2-139</inkml:trace>
  <inkml:trace contextRef="#ctx0" brushRef="#br0" timeOffset="199708.6545">5763 12454 882,'0'0'103,"0"0"26,0-55 9,16 35-38,9 0 5,9 0-34,3 5-32,3 3 3,-1 9-22,-3 3-11,-4 5-9,0 12-7,-9 7-31,-7 4-69,-9 4-45,-7 3-113,-7 0-154,-16-2-99</inkml:trace>
  <inkml:trace contextRef="#ctx0" brushRef="#br0" timeOffset="200111.5875">5862 12725 581,'0'0'191,"0"0"-89,0 0 50,-29 65-29,29-53-18,16-2-60,7-3 34,4-4-49,3-3-8,2 0-17,-1 0 0,-1-7-5,0-6-1,-1 2-21,-3-5 9,-6-1 10,-4-1 3,-7 4 3,-5-1 7,-4 4 15,0 1 3,0 3 11,-2 1 13,-3 4 2,1 1-9,0 1-8,-1 0-7,2 6-5,1 13-3,0 7 9,2 4 4,0 1-4,0 2-23,0-1 8,5 1-12,-1-3-2,3-4-2,-5-8-4,1-3-7,1-9-26,-2-3-21,3-3 4,2 0-13,5-9-35,1-11-114,3-7-129,0-2-256</inkml:trace>
  <inkml:trace contextRef="#ctx0" brushRef="#br0" timeOffset="200427.8516">6561 12682 892,'0'0'98,"0"0"16,0 0 57,0 0-44,0 0 20,0 0-65,12-9-34,-4 7-5,2 0-3,2 1-15,4 0-4,-1-1-12,-1 1-6,0-1-3,-1 2-1,-1 0-27,-1-1-2,0-1-14,-1-1-16,-1 1-48,-2 0-62,-2-1-59,-3 3-116,-2 0-224</inkml:trace>
  <inkml:trace contextRef="#ctx0" brushRef="#br0" timeOffset="200688.7065">6587 12764 637,'0'0'182,"0"0"-51,0 0 59,0 0-50,0 0-36,0 0-4,-35 17-42,35-17-5,3 1-6,5 3-12,2-2-10,3 0-15,-1 0-6,-1 0-4,5-1-9,-2-1-32,2 0-42,-1 0-81,-1-2-40,0-7-201</inkml:trace>
  <inkml:trace contextRef="#ctx0" brushRef="#br0" timeOffset="202383.0403">7553 12559 350,'0'0'133,"0"0"-20,0 0 13,0 0 6,0 0 7,0 0-17,-67 28-6,46-7-35,3 6-6,2 4-26,5 3-13,5-1-7,6 1-7,0-4-15,3-3-5,11-6-2,6-7-1,1-5-2,4-9-5,2 0 8,-3-15 0,-2-8 4,-4-5-1,-6-3-1,-4 0 4,-6-3 7,-2-2 5,0 5 3,-2-2-2,-11 5-4,-3 7-3,-1 5-9,0 7-3,-1 7 0,1 2-10,3 0-21,4 11-37,4 6-49,6 3-54,0 2-90,14 2-140</inkml:trace>
  <inkml:trace contextRef="#ctx0" brushRef="#br0" timeOffset="202624.4711">7814 12776 877,'0'0'180,"0"0"-54,0 0 13,0 0-41,0 0-48,0 0-47,2 3-3,-4 2-9,-3-3-9,2 1-8,1-3 7,2 0 18,0 0 1,0-8-21,0 2-21,5-2-34,11 3-103,2 4-217</inkml:trace>
  <inkml:trace contextRef="#ctx0" brushRef="#br0" timeOffset="203118.7224">8109 12709 274,'0'0'515,"0"0"-482,0 0 75,0-61 1,-3 52-28,1-2 31,2 2-38,0 2-20,0 1 17,11 4 11,3 2-28,6 2-22,3 16 1,-2 10 0,-3 5-14,-11 7-12,-7 2-4,0 4-3,-16 2-3,-5-4-41,-4-5 40,-2-10-32,2-10-15,5-11 4,2-8 22,5-1 25,3-15 5,2-7 5,5-1 22,3-3 9,0 2-8,0 5-5,10 7 2,4 6-9,3 7-1,3 0-11,2 9-6,1 11 6,-4 8-6,-3 0-1,-5 1-2,-1-1-2,-2-6-20,1-3-35,0-3-84,1-4-75,1-5-206</inkml:trace>
  <inkml:trace contextRef="#ctx0" brushRef="#br0" timeOffset="203749.4971">8416 12864 483,'0'0'149,"0"0"-73,0 0 55,0 0-9,0 0-18,0 0 3,-1-17-17,9 15-11,10-1-13,5 1 1,8-1 6,3 3-20,3 0-13,-2 0-1,1 0-16,-6 0-3,-6 0-7,-7 5-4,-6-5-8,-7 3 2,-1-1-3,-3 0 0,0-2 0,0 0-4,0 0-10,0 0-7,0 0-16,0 0-51,0 2-96,-5 0-83,0 0-237</inkml:trace>
  <inkml:trace contextRef="#ctx0" brushRef="#br0" timeOffset="204925.3676">9093 12773 617,'0'0'180,"0"0"-127,0 0 113,0 0-49,0 0 4,0 0-63,0 0-18,-56-37-27,46 49-2,0 7 10,5 6-1,5 5 13,0 4-9,3-2-11,13-3-4,6-7-8,3-6-1,3-9 4,0-4-4,3-3 0,-3-7 0,-4-12 1,-3-4 4,-7-4-1,-6-1-2,-5-3 8,-3 3 5,0 1 3,-9 2-5,-9 2-8,-4 4-3,-2 6-1,2 5-2,0 7-7,5 1-6,2 2-11,4 12-11,7 3-28,4 4-22,0 0-42,13-4-61,9-1-142,9-3-240</inkml:trace>
  <inkml:trace contextRef="#ctx0" brushRef="#br0" timeOffset="205192.7387">9465 12817 957,'0'0'117,"0"0"40,0 0-13,0 0-46,0 0-44,0 0-38,5-12-16,-5 12-2,0 3-5,0 1-12,-2-1-10,1-3 7,1 0 5,0 0 9,0 0 0,0 0-9,0-7-28,0 1-17,0 0-78,1 0-87,8 0-181</inkml:trace>
  <inkml:trace contextRef="#ctx0" brushRef="#br0" timeOffset="205571.6665">9697 12633 983,'0'0'147,"0"0"-45,0 0 53,0 0-70,0 0-25,0 0-50,3 21-9,-3 11 5,1 4 4,-1-1-8,1-1 0,1-3-2,2-4 0,1-4 0,2-6-8,-2-6-8,3-6 3,0-4 6,3-1 6,0 0 1,3 0 8,0-2-3,4-1-1,1 2-4,1 0 0,0 1-4,1-1-44,-2 1-20,-2-1-30,-2-1-84,-5 0-43,-3-5-30,-4-2 4,-3-1 11</inkml:trace>
  <inkml:trace contextRef="#ctx0" brushRef="#br0" timeOffset="205774.7752">9950 12822 206,'0'0'218,"0"0"-15,0 0 26,-43-64-56,34 54-36,0 2 3,4 8-47,2 0-3,3 0-20,0 15-37,0 7 24,0 8-13,0 5-14,0-1-12,1 4-11,1-1-7,0-7-19,-1-5 7,1-8-65,2-3-58,1-6-45,1-7-38,-2-1-70,3-1-212</inkml:trace>
  <inkml:trace contextRef="#ctx0" brushRef="#br0" timeOffset="206698.6258">10179 12815 447,'0'0'331,"0"0"-229,0 0 45,0 0 11,0 0-57,0 0-45,-10-10-34,9 24-12,-1 4 33,0 7 4,2 6-9,0 4 8,2 2 0,7 3-8,3-5-4,-3-1-14,0-4 0,-5-2-6,-1-4-7,-3-3-5,0-2 0,-3-3-1,-8-4 0,-1-2-2,-6-6-2,0-1-10,-5-3-5,1 0-14,4-5-22,2-10-44,7-7-43,2-5-115,2-5-216</inkml:trace>
  <inkml:trace contextRef="#ctx0" brushRef="#br0" timeOffset="206997.6992">10254 12573 87,'0'0'926,"0"0"-875,0 0-2,0 0 34,0 0-40,0 0 18,20 8-38,-30 0-18,3-4 3,0-3-7,0-1 8,1 0 1,2-2 5,0-7 12,2-2 1,2-1-2,0 1-22,0 3-4,6 4-35,4 2-29,6 2-78,3 0-112,1 10-137</inkml:trace>
  <inkml:trace contextRef="#ctx0" brushRef="#br0" timeOffset="207477.1775">11041 13186 1232,'0'0'89,"0"0"6,0 0 52,0 0-80,-19 63-17,1-38-36,-3 4-14,-3-2-10,-1-2-56,1-5-112,3-6-117,6-9-278</inkml:trace>
  <inkml:trace contextRef="#ctx0" brushRef="#br0" timeOffset="208012.4004">11875 12706 1031,'0'0'176,"0"0"-85,0 0 3,0 0-66,0 0 16,0 0 32,14 68-50,-12-37-19,-2-1-7,0-1 0,0-2-33,0-4-54,0-8-25,0-4-78,0-10-59,0-1-91,0-8 26</inkml:trace>
  <inkml:trace contextRef="#ctx0" brushRef="#br0" timeOffset="208203.273">11836 12792 203,'0'0'227,"0"0"-96,-56-67 56,47 42-16,5 0 0,4 0 9,8-1-85,13 3 5,8 3-29,1 5-30,3 6-9,0 4-21,0 5-11,-2 0 0,-2 6-16,-6 11-61,-7 7-68,-12 4-65,-4 3-137,-10 3-324</inkml:trace>
  <inkml:trace contextRef="#ctx0" brushRef="#br0" timeOffset="208383.5282">11802 12969 1028,'0'0'103,"0"0"-71,0 0 36,0 0-20,73-5-15,-47 5-33,1 0-26,4 0-69,1 0-87,-2 0-146,-1 0-141</inkml:trace>
  <inkml:trace contextRef="#ctx0" brushRef="#br0" timeOffset="208750.7886">12133 12973 371,'0'0'298,"0"0"-217,0 0 82,0 0-49,0 0-55,0 0 7,15 14 27,-9 1-57,-1 3-4,-5 0-11,0 2-12,0-3-5,-8 0-2,-6-2-2,-2-3-8,0-4-8,-1-3-9,2-5 22,1 0 3,2 0 0,4 0 12,3-7 14,4 2 17,1-3 21,0 2-3,11 1-14,9 0-22,4 5-3,1 0 2,-1 3 0,0 12-16,-4 3-1,-2 1-5,-3 2-1,-4-3-1,-2 1-19,-2-4-39,-1-3-65,1-3-30,3-6-147,4-3-264</inkml:trace>
  <inkml:trace contextRef="#ctx0" brushRef="#br0" timeOffset="209254.5269">12656 12748 61,'0'0'877,"0"0"-831,0 0 77,0 0-9,0 0-50,0 0-17,41-8-33,-16 12-11,2-2-3,2 0-37,-3-2-135,-8 0-102,-6 0-268</inkml:trace>
  <inkml:trace contextRef="#ctx0" brushRef="#br0" timeOffset="209454.6441">12688 12867 845,'0'0'304,"0"0"-257,0 0 89,0 0-59,0 0-8,0 0-51,88 0-18,-57 0-20,2 0-73,1 0-104,-1 0-162,1 0-281</inkml:trace>
  <inkml:trace contextRef="#ctx0" brushRef="#br0" timeOffset="209673.7149">13213 12859 958,'0'0'141,"0"0"-48,0 0 50,0 0-41,0 0-25,64 0-39,-39 0-28,4 0-10,-3 0-1,1 0-93,-3 0-72,-4 0-131,-1-6-324</inkml:trace>
  <inkml:trace contextRef="#ctx0" brushRef="#br0" timeOffset="209899.6513">13635 12755 492,'0'0'793,"0"0"-782,0 0 22,0 0 53,0 0 13,6 62-54,-4-42-41,2 2-4,1-5-1,-2 0-49,1-3-54,-1-4-17,1-3-92,-2-7-92,-1 0-102</inkml:trace>
  <inkml:trace contextRef="#ctx0" brushRef="#br0" timeOffset="210392.896">13595 12656 576,'0'0'271,"-2"-62"-84,2 46-29,0 8-58,8 6-56,11 2-37,4 2-6,3 12-2,-1 8-28,-7 3-50,-9 3-63,-7 3-46,-2 4-28,-5-1 48,-11 2 19,-1 1 89,1-1 60,7-1 133,3-5 36,6-5 21,0-8-54,1-6-21,12-4-15,3-4-8,5-3-30,4 0-28,2-1-22,-2-8-7,-1-3-5,-4-2-1,-6-1-12,-1-2-4,-5 2 6,-3 0 0,-3 2 11,-2 5 5,0 5 9,0 2 15,0 1 20,0 3-7,-2 14 8,2 7 24,0 3-17,0 4-9,7-3-11,4 0-8,-1-3-12,2-2-10,-3-4-6,1-5-2,-2-1-8,-2-4-34,-1-3-45,2-4-91,-3-2-3,2 0-31,0-13-202</inkml:trace>
  <inkml:trace contextRef="#ctx0" brushRef="#br0" timeOffset="211526.9839">14317 12931 601,'0'0'223,"0"0"-147,0 0 78,0 0-8,0 0-48,0 0-19,14-28-33,-4 26-8,4-2-13,2 2-2,1 0 5,2-2-13,-2 1-5,1 0-5,-1 0-3,-4-1-1,-2 4-1,-1-2-23,-3 1-45,-3 1-24,-2 0-22,-2 0-93,0 4-84,0 4-63</inkml:trace>
  <inkml:trace contextRef="#ctx0" brushRef="#br0" timeOffset="211728.4047">14306 13073 883,'0'0'200,"0"0"-90,0 0 62,0 0-50,0 0-25,0 0-50,0-4-29,6 4-18,6 0-6,5 0-44,3 0-77,4 0-49,1-2-214,6-2-503</inkml:trace>
  <inkml:trace contextRef="#ctx0" brushRef="#br0" timeOffset="213370.9583">15138 12870 359,'0'0'150,"0"0"-20,0 0 22,0 0-33,0 0-14,0 0-22,-19-6-3,18 4 1,1 1-26,0-1-11,0 2-1,0 0-19,0 0 3,0 0-5,0 0-5,0 0 1,1 0 4,7 0-2,6 0 0,2 0 6,1 0-2,0 3 1,1-1-3,1-2-5,0 0-3,0 0-7,0 0 0,-6 0-6,-2 0-1,-4 0-4,-5 0-10,-1 0-14,-1 0-29,0 0-60,0 0-41,2 0-112,3 0-148</inkml:trace>
  <inkml:trace contextRef="#ctx0" brushRef="#br0" timeOffset="213791.1251">15637 12696 1116,'0'0'67,"0"0"34,0 0 35,0 0-57,0 0-20,0 0-53,-10 29-3,10 4 6,0 6 13,3 1-6,11 0-12,4-4 0,4-8-3,-1-5 3,2-11-1,0-6 3,0-6 0,-1 0 5,-5-9 1,-2-11-1,-3-8 0,-4-6-5,-3-1 1,-5-4-2,0 2 7,-9 3 1,-9 1-7,-1 9-2,-1 7-2,1 7-2,2 6-6,6 4-2,1 0-11,5 0-18,3 7-60,2 7-55,0 0-66,7 1-110,12-6-327</inkml:trace>
  <inkml:trace contextRef="#ctx0" brushRef="#br0" timeOffset="214063.173">16110 12811 836,'0'0'165,"0"0"-128,0 0 85,0 0-37,0 0 6,0 0-16,7 26-23,-7-19-6,0-2-19,0-1-19,0-1-4,0-2-4,0 1-10,-4-2-29,1 0 0,-1 0-3,1-3 16,1-4-7,2 0 5,0 0-52,12-1-80,8 0-237</inkml:trace>
  <inkml:trace contextRef="#ctx0" brushRef="#br0" timeOffset="214578.4465">16453 12773 610,'0'0'319,"0"0"-295,0 0 83,0 0-70,0 0-13,0 0-2,-31-29-12,24 22 21,4-3 19,2-2 16,1-1-29,0 0 17,1 1 1,7 2 7,3 5 1,4 4-20,4 1-17,4 10-12,2 14-1,-4 6-3,-7 6 2,-8 5-9,-6 4-2,-1 1-1,-14-1-3,-6-5-6,-1-10-3,1-11-3,3-6-9,5-10 4,4-3 8,1-1 12,1-14 2,2-2 3,3-2 4,2 1 5,0 3 9,2 0 4,10 5-9,2 5-1,5 5-6,1 0-3,2 8 0,-1 5-8,-3 3-1,-2 1-1,-2 1-8,-2 0-23,-1-2-43,-3 2-76,-1-3-20,0-4-105,0-5-358</inkml:trace>
  <inkml:trace contextRef="#ctx0" brushRef="#br0" timeOffset="215105.9923">16839 12868 740,'0'0'74,"0"0"51,0 0 31,0 0-17,0 0-30,0 0-40,13-15-17,5 11-4,5 1 8,4-1-12,5 2-12,2-3-10,1 2-13,1 0-9,-4 1 0,-5 2-36,-9 0-64,-6 0-105,-8 0-184,-4 0-374</inkml:trace>
  <inkml:trace contextRef="#ctx0" brushRef="#br0" timeOffset="215330.0501">17028 12770 968,'0'0'145,"0"0"-58,0 0 82,0 0-53,0 0-34,0 0-33,5 3-42,7 26 24,0 3-10,-3 2-13,-3 0-8,-1-3 0,-2-2-32,-1-5-54,2-8-87,2-5-114,4-6-246</inkml:trace>
  <inkml:trace contextRef="#ctx0" brushRef="#br0" timeOffset="215928.9478">17573 12735 26,'0'0'636,"0"0"-527,0 0-11,0 0 57,0 0-63,0 0-3,0-24-49,0 24-23,-2 0 6,-3 0-7,-2 0 0,-4 0 9,-4 6 6,-1 5-1,-1 5-1,2 5-4,4 6 4,8 1 4,3 1-8,0 0-9,14-4-6,9-7-7,3-8 1,4-8 0,-1-2-1,-5 0-1,-3-12 1,-8-2 3,-2-5-1,-8-1 0,-3-2 1,0-2 0,-10 2 0,-6-1-5,-4 1-1,-1 5-1,-1 4-8,4 3-6,2 8-2,7 2-20,6 0-26,3 5-28,5 5-63,15 2-66,5-2-227</inkml:trace>
  <inkml:trace contextRef="#ctx0" brushRef="#br0" timeOffset="216125.0453">17879 12779 1290,'0'0'113,"0"0"-74,0 0 106,0 0-100,0 0-39,0 0-6,11-29-76,-11 37-35,0 1-43,2 0-161,6-4-250</inkml:trace>
  <inkml:trace contextRef="#ctx0" brushRef="#br0" timeOffset="216528.6908">17995 12706 344,'0'0'862,"0"0"-803,0 0 27,0 0-29,0 0-45,0 0 25,0 58-23,0-29-12,10-2 0,3-2-4,0-6-1,3-3-11,2-7-8,3-8 7,1-1 3,1-8 6,-2-10 1,-1-6 3,-4-1 2,-5 0-2,-6-1 2,-5 4 0,0 1 2,-5 6-1,-6 4-1,4 5 6,3 6 15,1 0 4,3 7-6,0 10-1,0 7 23,0 4-14,1 1 0,5-1-18,0 1-9,2-4 0,1-1-10,2-6-66,1 0-59,7-10-98,5-8-235,0 0-198</inkml:trace>
  <inkml:trace contextRef="#ctx0" brushRef="#br0" timeOffset="216834.9225">18456 12737 892,'0'0'207,"0"0"-149,0 0 97,0 0-82,0 0-21,0 0 39,11 80-16,-8-26-13,-3 11-13,0 2-19,0 1 20,0-5-33,0-7 1,0-5-11,-5-12 4,1-10-9,-1-11-2,2-9-1,0-8-29,-2-1-4,-4-2 4,-2-13-8,-3-9-28,0-7-54,-2-10-80,0-7-129,-3-12-259</inkml:trace>
  <inkml:trace contextRef="#ctx0" brushRef="#br0" timeOffset="217122.3192">18500 12563 959,'0'0'61,"0"0"-52,0 0 56,0 0-31,0 0-2,0 0-21,13 23-4,-13-23 35,0-2 40,0-6-22,0-4-14,0 1 11,5 2-30,2 2-19,0 7-8,2 0-27,2 6-51,3 13-65,0 6-146,1 2-194</inkml:trace>
  <inkml:trace contextRef="#ctx0" brushRef="#br0" timeOffset="217474.555">19155 13037 1064,'0'0'205,"0"0"-79,0 0 44,0 0-95,0 0-40,-30 55 10,-2-15-7,-2 0-25,1 2-5,3-1-8,5-3 0,2-4-2,5-6-16,2-6-4,3-5-20,7-10-51,6-7-97,0 0-106,18-14-225</inkml:trace>
  <inkml:trace contextRef="#ctx0" brushRef="#br0" timeOffset="217686.3867">19208 13154 1038,'0'0'294,"0"0"-178,0 0 77,0 0-102,0 0-44,0 0-11,-5 22 7,-16 9 4,4 5-11,2 1-19,4-3-1,2-3-12,0-1-4,2-4-33,-1-4-55,-2-4-55,-2-7-136,0-11-361</inkml:trace>
  <inkml:trace contextRef="#ctx0" brushRef="#br0" timeOffset="225051.8178">10946 12083 103,'0'0'8,"0"0"-7,0 0 1,89-52 48,-48 34-50,-3 5-9,-7 0-12,-2 4-59,-4 2 39</inkml:trace>
  <inkml:trace contextRef="#ctx0" brushRef="#br0" timeOffset="225555.5239">11256 11953 1,'0'0'33,"0"0"-13,0 0-1,0 0 3,0 0 0,0 0-13,-2 0-1,2 0 8,0 0 0,0 0-10,0-1 1,-1 1 6,1 0 2,0-2-8,0 2-2,0-1-2,0 1-2,0-1 4,0 1-4,0-1 0,0 0-1,0 1-6,0-2 0,0 0-9,0 0 6,0 2-4,0 0-6,0 0-12,0 0-14,3-1-40</inkml:trace>
  <inkml:trace contextRef="#ctx0" brushRef="#br0" timeOffset="226169.7689">22112 9976 314,'0'0'0,"93"36"-83</inkml:trace>
  <inkml:trace contextRef="#ctx0" brushRef="#br0" timeOffset="230338.7528">19060 13376 401,'0'0'23,"0"0"-11,0 0 11,0 0 19,0 0 11,0 0 0,0 0-24,-6-16-17,5 16-4,0 0 3,-3 0 8,1 0-5,-1 0-7,-2 0 1,1 2-4,-2 4 0,-2 3-2,0 1-1,-2-3 2,2 0-3,2 0-3,0-1 3,2-2 0,1-1-3,3 0-8,0-3-5,1 0-13,0 0 1,0 0-2,1 0-6,7 0 7,2-3-22,-2-2 5,-1 1 25,-1 0 3,0 2-9,-1 0-7,0-1 1,-1 3-7,-1-2 8,2 2 4,0 0 3,-1 0 2,-1 0 1,0 0-25</inkml:trace>
  <inkml:trace contextRef="#ctx0" brushRef="#br0" timeOffset="235487.084">6302 13558 1009,'0'0'79,"0"0"-77,0 0 23,0 0 63,0 0 9,0 0-50,0 0-31,23 0-10,-16 0 1,1 0-3,0 3-4,1-3-29,0 0-85,2 0-99,0 0-149,-1-8-181</inkml:trace>
  <inkml:trace contextRef="#ctx0" brushRef="#br0" timeOffset="235678.0881">6245 13688 1045,'0'0'159,"0"0"-89,0 0 38,0 0-29,0 0-39,0 0-31,39 0-9,-23 0-24,0 0-69,-3 0-137,1 3-192</inkml:trace>
  <inkml:trace contextRef="#ctx0" brushRef="#br0" timeOffset="240066.7488">6778 13517 657,'0'0'149,"0"0"-92,0 0-56,0 0 43,0 0 34,66 65-10,-53-41-24,-2 0-31,-3-2-11,-2 0 0,-1-5 1,-1-2 1,-2-5-3,-1-5-1,0-5 2,2 0-1,1-3 3,2-12-4,2-7-3,2-4-5,-2-3 4,-2-3 4,-2-1 0,-1-5-9,-2-3-9,0-2 8,0 0-7,2 2-5,4 2 20,0 5 2,0 7 1,-3 6 7,0 7 5,-3 4 4,-1 5 7,2 5 3,0 0 2,12 0-4,11 0 8,17 2 8,13 4 23,14-2 10,6 0 2,9-1-26,3-1-4,-3-2-4,4 0-28,-4 1 27,-8 1-33,-6 0 9,-10 1-12,-1-1-5,4 0 0,-5-2-5,-9 0-4,-14 3-6,-15-3-17,-10 2-23,-10 0-41,0 1-99,-12-3-29,-10 0-89,-4 0-267</inkml:trace>
  <inkml:trace contextRef="#ctx0" brushRef="#br0" timeOffset="240616.2124">7053 13534 435,'0'0'398,"0"0"-370,0 0-23,0 0-2,0 0 41,-30 61 12,30-39-16,0-2-30,0-2-7,11-9 2,4-3 20,2-6 5,-2 0 7,-2-6 11,-1-6 4,-5-1-2,-5-3-8,-2 0-16,0-1 1,-2-3-19,-8 3-3,1 3-4,0 5-1,2 3-2,2 5 0,-2 1-10,-4 0-40,3 5-48,1 8-52,6 1-145,1-1-316</inkml:trace>
  <inkml:trace contextRef="#ctx0" brushRef="#br0" timeOffset="240774.9842">7226 13623 1107,'0'0'137,"0"0"-134,0 0 2,0 0-5,0 0-9,0 0-111,28 3-179,-24 8-415</inkml:trace>
  <inkml:trace contextRef="#ctx0" brushRef="#br0" timeOffset="241094.7558">7337 13553 828,'0'0'133,"0"0"-114,0 0 46,0 0 27,0 0-42,0 0-5,60 15-32,-54 5-12,-1 1-1,-5 0-4,0 0-39,0-2 14,-2-4 16,-1-5 6,3-6 7,0-3 2,0-1 36,11 0 36,3-3-15,2-6-9,0 1-25,0-2-25,-2 2-8,-1 3-94,-6 0-127,-2 1-198</inkml:trace>
  <inkml:trace contextRef="#ctx0" brushRef="#br0" timeOffset="241388.1812">7421 13402 754,'0'0'177,"0"0"-149,0 0 15,0 0 25,0 0-8,67-15-28,-56 29-32,-6 3-2,-5 4-26,0-1-6,0-5-16,0-5 7,0-4 13,0-6 25,0 0 5,9-8 43,7-8-8,4-1 8,0 0-18,-2 3-18,-3 6-7,-4 4-45,-3 4-117,-3 0-294</inkml:trace>
  <inkml:trace contextRef="#ctx0" brushRef="#br0" timeOffset="241763.3021">7600 13584 740,'0'0'185,"0"0"-157,0 0 17,0 0 31,66-7-23,-45 5-14,-1-3-39,-5 3 0,-4-1-34,-4 0-33,-5 2-30,-2-3-54,0 0-35,0-1 75,-1-2 73,-6 4 38,0-3 54,0 2 63,1 1 51,3 1-7,1 2-21,2 0-15,0 0-43,0 16-26,0 6 19,0 3-36,5 2-9,-2-3-16,1-1-14,-1-1-6,1-5-49,-1-2-67,2-5-73,2-5-71,2-5-225</inkml:trace>
  <inkml:trace contextRef="#ctx0" brushRef="#br0" timeOffset="242106.674">7927 13521 746,'0'0'184,"0"0"-146,0 0 16,0 0 42,29 58-20,-24-35-22,4-3-42,-2-3-7,3-1-5,0-7-1,4-3-3,0-6 4,0 0 4,0-8 2,0-7 8,-4-2 3,0-1 9,-4-3-14,-4 0 10,-2 4-11,0-2 1,-8 2-11,-5 5-1,-4 5-7,1 5-4,-2 2-22,-1 2-41,3 10-63,2-1-121,3-2-287</inkml:trace>
  <inkml:trace contextRef="#ctx0" brushRef="#br0" timeOffset="242258.4194">8149 13540 778,'0'0'407,"0"0"-352,0 0-47,0 0 14,0 0-22,0 0-45,38 3-152,-34 11-272</inkml:trace>
  <inkml:trace contextRef="#ctx0" brushRef="#br0" timeOffset="242587.0258">8322 13546 921,'0'0'212,"0"0"-208,0 0-2,0 0 21,0 0 12,13 60-5,-7-40-30,3-6-20,2-2-1,-1-4 4,1-6 6,0-2 11,-1-2 10,1-11 4,-4-1 24,-3 1 10,-3 5 22,-1 1-7,0 4-22,0 3-20,0 0-7,-4 6-12,2 10 6,1 5 3,1 1-8,0 2-3,0-4-26,0-2-64,3-4-96,0-6-114,-2-8-368</inkml:trace>
  <inkml:trace contextRef="#ctx0" brushRef="#br0" timeOffset="242856.4252">8426 13406 963,'0'0'142,"0"0"-104,0 0 22,65-8 6,-55 26-33,-4 7-20,-6 0-13,0-3-5,0-4-11,-4-7-5,2-5-16,2-6 22,0 0 15,1-4 21,13-10 3,6-1-24,3-2-1,0 3-68,4 1-106,4 3-233</inkml:trace>
  <inkml:trace contextRef="#ctx0" brushRef="#br0" timeOffset="243525.5129">8974 13314 1028,'0'0'133,"0"0"-130,-1 59 17,9-3 97,6 11-36,1 2 10,-4 3-59,-2 0-21,-2 0-1,-7-5 2,0-6-5,0-10-3,3-7-2,3-7 2,4-10 0,3-5 4,10-7 23,4-4 23,9-4-11,9-5-5,8-2 5,4 0-26,3 0-6,-1-1-10,-5-1-1,-6 1-37,-9 1-28,-7 0-64,-12 0-117,-8-1-254</inkml:trace>
  <inkml:trace contextRef="#ctx0" brushRef="#br0" timeOffset="243766.9705">9427 13523 964,'0'0'308,"0"0"-213,0 0-65,0 0 11,18 55 64,-10-9-14,-3 4-55,-4 0-23,-1-1-13,0-5 0,0-10-32,0-7-64,0-10-80,0-8-104,0-9-197</inkml:trace>
  <inkml:trace contextRef="#ctx0" brushRef="#br0" timeOffset="244455.0242">9353 13681 769,'0'0'212,"0"0"-132,0 0-39,0 0 9,83-41-22,-45 41-11,-1 0-17,0 2-32,-5 6-55,-5 1-53,-5-2-106,-2-3 72,-4-3 110,-2-1 64,-4-1 75,-4-7 104,-4 1-7,-2 0-17,0 6-21,-7 1-67,-6 2-46,-8 15-19,3 8-2,0 2-1,5 4-1,6-4-14,4-7-31,3-7 2,0-7 4,7-6 31,7 0 10,1-10 35,-1-2 29,-1-1 6,-3 4-8,-3 2-9,-1 3-17,0 4-18,2 0-18,-1 4-4,0 7-6,-2 0-6,0-1-32,-1-4-23,-2-2 13,0-4 34,2 0 24,1-11 6,2-5-2,3-4 42,1 2 15,0 3 2,-4 5 7,0 3-29,2 6-2,-1 1-30,2 1-9,1 12-2,0 2-1,-3 2 1,-2 0-11,-4-2-7,-2-5-12,1-6-4,-1-4 0,0 0 8,2-3 28,-1-8-1,1-7 3,2 6-2,2-1 12,-1 7 21,2 2 4,2 2-15,0 2-19,3 0-3,-1 0-5,-2 5-29,2-2-43,-2 1-81,-1-4-134,0 0-440</inkml:trace>
  <inkml:trace contextRef="#ctx0" brushRef="#br0" timeOffset="244634.9341">9989 13506 1168,'0'0'106,"0"0"-96,0 0 15,0 0 8,61-25-33,-54 25-15,-2 7-161,2 1-137,1-6-188</inkml:trace>
  <inkml:trace contextRef="#ctx0" brushRef="#br0" timeOffset="244792.0004">10188 13408 1050,'0'0'165,"0"0"-122,0 0 5,0 0 2,3 82-4,-3-45-46,0-2-3,0-4-78,0-7-128,0-6-270</inkml:trace>
  <inkml:trace contextRef="#ctx0" brushRef="#br0" timeOffset="245064.3174">10441 13479 1030,'0'0'169,"-13"57"-149,-2-2 81,-3 18-2,1 12-31,7 8 36,6-1-73,4-8 3,2-12-21,10-14-13,6-14-2,5-11-35,2-9-52,4-12-69,1-6-93,4-6-76,1-10-132</inkml:trace>
  <inkml:trace contextRef="#ctx0" brushRef="#br0" timeOffset="245836.763">10694 13579 857,'0'0'225,"0"0"-158,0 0 29,0 0-16,0 0-23,61-47-24,-40 43-33,3 4-13,4 0-79,0 0-115,-2 0-101,-1 0-173</inkml:trace>
  <inkml:trace contextRef="#ctx0" brushRef="#br0" timeOffset="246118.7189">11028 13418 853,'0'0'109,"0"0"-89,0 0 19,0 0 9,-22 55 19,20-15 5,2-2-47,0-3-23,13-4 0,1-9-2,3-6-3,0-9 0,-1-7 3,-2 0 2,0-15 18,-4-6-10,-3-3 8,-4-3 5,-3-2-4,0-2 4,-2 4-13,-6 5-10,0 8-2,1 3-26,2 9-62,0 2-70,4 0-177,1 5-266</inkml:trace>
  <inkml:trace contextRef="#ctx0" brushRef="#br0" timeOffset="246289.0389">11263 13464 1254,'0'0'105,"0"0"-98,0 0 59,0 0-46,0 0-20,0 0-30,20 21-99,-16-5-123,3-4-212</inkml:trace>
  <inkml:trace contextRef="#ctx0" brushRef="#br0" timeOffset="246616.3483">11434 13394 864,'0'0'392,"0"0"-351,0 0-26,0 0 8,0 0-9,0 0 5,22 48-19,-12-31-13,1-5-35,3-6-11,2-6-37,0 0 56,-1-4 40,-4-10 9,-3-1 42,-4 2 20,-3 3-2,-1 3-15,0 5-15,0 2-7,-5 0-13,0 3-6,0 13-7,0 7 1,4 5-4,1 4-3,0 0-14,0 2-49,0-1-48,-5 1-84,-6-1-127,-3-2-272</inkml:trace>
  <inkml:trace contextRef="#ctx0" brushRef="#br0" timeOffset="246876.2369">10717 13954 1089,'0'0'103,"0"0"-23,0 0 40,102-10-25,-40 0 12,6 0-38,2-1-28,-2 1-27,-3 2-4,-6 2-10,-14 5-7,-11 1-40,-13 0-56,-11 7-89,-10 1-104,0 4-190</inkml:trace>
  <inkml:trace contextRef="#ctx0" brushRef="#br0" timeOffset="247208.7466">10881 14014 1165,'0'0'156,"0"0"-155,0 0 27,0 0 5,0 0 2,-40 66-17,40-45-18,15-2-11,9-8-9,4-6-1,2-5 14,-3 0 7,-2-11 13,-9-4 14,-5-2 26,-6 0-13,-3-3 4,-2 7-20,0 1-22,-11 5-2,-2 3-9,1 2-33,2 2-45,4 0-37,6 8-123,0 0-174</inkml:trace>
  <inkml:trace contextRef="#ctx0" brushRef="#br0" timeOffset="247368.1246">11149 14036 1135,'0'0'102,"0"0"-93,0 0 1,0 0-10,0 0-69,0 0-125,25 5-267</inkml:trace>
  <inkml:trace contextRef="#ctx0" brushRef="#br0" timeOffset="247635.369">11275 13997 936,'0'0'140,"0"0"-114,0 0 116,0 0-83,61-19-30,-51 34-13,-4 4-16,-4 2-4,-2-1-11,0-2-11,-4 0-11,0-7-2,3-4 1,1-4 31,0-3 7,7 0 10,13 0 27,2-9-16,2-2-21,3 0 0,-4 1-89,0-1-130,-3 2-194</inkml:trace>
  <inkml:trace contextRef="#ctx0" brushRef="#br0" timeOffset="247888.5597">11615 13488 907,'0'0'157,"0"0"-105,55 73 71,-20-15 7,-5 14-10,-4 8-37,-13 4-35,-7-3-20,-6-5-18,-13-10-10,-11-9-3,-5-9-58,-1-12-73,3-9-128,4-14-164</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29:01.652"/>
    </inkml:context>
    <inkml:brush xml:id="br0">
      <inkml:brushProperty name="width" value="0.05292" units="cm"/>
      <inkml:brushProperty name="height" value="0.05292" units="cm"/>
      <inkml:brushProperty name="color" value="#FF0000"/>
    </inkml:brush>
  </inkml:definitions>
  <inkml:trace contextRef="#ctx0" brushRef="#br0">1014 446 907,'0'0'0,"0"0"-13,0 0 3,0 0 10,0 0 4,-76 9-4,54-5-31,3-2-17,5-2 1,6 0 41,5-3 6,3-9 23,3-2 0,12-1 18,9 0 18,2 5 18,-3 4-2,2 6-31,-2 0-2,-7 14-18,-3 7-10,-8 5-2,-5 5-7,-5 5 0,-19 1-5,-6 1-14,-8-4-40,-4-3-23,-1-6-33,2-8 15,9-11 20,9-6 75,10-8 11,13-13 87,0-4 7,8-1 28,9 2-30,4 7-37,-1 6 3,-2 9-23,0 2-30,3 3-16,-1 12 1,5 4-1,-4 3-1,-3-1-24,1 2-45,-2-3-90,4-6-68,4-7-228</inkml:trace>
  <inkml:trace contextRef="#ctx0" brushRef="#br0" timeOffset="465.5023">1794 414 1083,'0'0'81,"0"0"-61,0 0 56,0 0-48,0 0-24,-26 56 7,15-18-7,3 1-1,1-3-3,0-5-8,0-6-58,2-4-17,3-8-12,2-9 21,0-4 14,0 0 60,2-14 24,11-4 7,1 0 27,7 1 16,-3 5 18,3 3-25,-1 7-33,0 2-16,1 2 2,-5 11-11,-4 4-8,-8 2 1,-4 1-3,-2 0 3,-17 0-4,-6-4-13,-4-3-25,-3-7-15,7-6-27,2 0 5,8-7 7,5-9-1,6-4-41,4-3 2,0-1-108,11-3-154</inkml:trace>
  <inkml:trace contextRef="#ctx0" brushRef="#br0" timeOffset="668.3994">2027 365 1055,'0'0'66,"90"48"-38,-51 5 94,-12 10-17,-15 8-31,-12 4-27,-10 2-28,-24 0-11,-9-1-8,-7-4-16,1-9-89,4-15-176,7-17-363</inkml:trace>
  <inkml:trace contextRef="#ctx0" brushRef="#br0" timeOffset="3255.9283">1348 4053 981,'34'-56'102,"7"-4"-100,-2 2 12,-7-2 65,-7-2-1,-7-1-43,-7 4 20,0 6-47,-4 12 101,-2 16-108,-2 12-1,-2 7 3,-1 6-3,0 4-9,-5 24-26,-10 20 31,2 18 8,3 14-3,8 4-1,2-5-4,9-8 4,9-11-6,5-12-22,7-14-11,4-14-14,3-12 16,-2-8 30,-1-6 7,-4-19 5,-7-7 7,-5-4 3,-9-2 8,-6 6 7,-3 7 7,0 11 1,0 7-15,-3 7-15,1 0-8,-3 16-33,3 9 32,2 3 1,0 1-3,5-4 1,8-6-6,-1-5-18,1-7-19,3-7 16,-4 0 29,4-7 7,-1-11 6,-1-3-5,-3-2 7,-8 1 1,-3 1 6,-2 1-18,-14 5-4,-4 3-10,1 6-10,3 6-29,5 0 5,6 6-32,5 3 8,0 1-2,18-1 10,3-3 32,2-2 25,4-2 0,2-2 5,3 0-4,-2 0-1,-3-4 3,-6-1 2,-10 4 1,-6 1-1,-5 0-2,0 8-6,0 6 6,-5 7 6,-4 2 19,-1-1-18,6-1-2,4-5-5,0-3-9,5-6 4,11-2 5,1-5 9,0 0 10,1-10 16,-2-7-11,-7 0 1,0-2-1,-9-1-6,0 2-10,0 1-7,-6 2-1,-4 6-12,4 5-7,1 1 7,5 3-29,0 0 5,0 0 9,0 0 8,0 3 9,0-3-20,9 0 16,6 0 14,2-2 27,-3-5-12,-3-1 26,-2 3-1,-7-1-3,-1 3 19,-1 1-1,0 1-13,0 1-12,1 0-24,-1 0-6,5 12 0,4 8 6,0 7 34,-1 8-10,-4 5-2,-4 4 16,0 2-21,-14 0 14,-4 0-15,0-5-9,2-5-9,4-8-8,5-9-28,5-6-117,2-4-45,0-9-77,10 0-202</inkml:trace>
  <inkml:trace contextRef="#ctx0" brushRef="#br0" timeOffset="3578.2606">2324 3972 503,'0'0'325,"0"0"-285,0 0 148,0 0-19,0 0-111,0 0-12,82-15 1,-60 24-12,-7 6-27,-9 5-8,-6 4-6,-2 1 4,-21 2 0,-12-4-30,-5-1-44,4-6-58,2-8-134,13-8-196</inkml:trace>
  <inkml:trace contextRef="#ctx0" brushRef="#br0" timeOffset="4013.3557">3039 3990 842,'0'0'116,"57"-64"-93,-24 31 148,-6 4-53,-6 6-34,-9 10 1,-8 7-14,-4 5-20,0 1-17,0 0-34,0 14-6,-4 10 6,2 6 13,-1 7 2,3-1-9,0-1-1,0-2-4,0-4-1,0-4-10,0-2-101,2 0-95,-2-9-147,0-3-429</inkml:trace>
  <inkml:trace contextRef="#ctx0" brushRef="#br0" timeOffset="4195.9267">3089 4175 917,'0'0'447,"0"0"-444,0 0 32,0 0 28,73-17-49,-60 17-14,3 3-12,2 0-52,3-2-94,2-1-193,6 0-232</inkml:trace>
  <inkml:trace contextRef="#ctx0" brushRef="#br0" timeOffset="4382.0986">3612 3997 1397,'0'0'65,"0"0"15,0 0 16,0 0-58,0 0-20,0 0-18,5-2-11,-5 13-35,0 5-77,0 1-92,-9 1-163</inkml:trace>
  <inkml:trace contextRef="#ctx0" brushRef="#br0" timeOffset="4520.9743">3528 4226 1176,'0'0'121,"0"0"-115,0 0 39,0 0-44,0 0-1,0 0-192,61-7-355</inkml:trace>
  <inkml:trace contextRef="#ctx0" brushRef="#br0" timeOffset="4748.1792">3795 4142 1131,'0'0'36,"0"0"26,63-14 60,-39 12-73,-5 1-45,-3 1-4,-5 0-67,-6 0-140,-5 0-138,0 1-292</inkml:trace>
  <inkml:trace contextRef="#ctx0" brushRef="#br0" timeOffset="5386.2273">1573 4532 734,'0'0'125,"0"0"-43,0 0 158,0 0-100,0 0-62,139-2 11,-23 2 24,18 0-57,7 0 7,3 0-6,-10 0-12,-11 0-21,-18 0-11,-21 0 0,-14 0-13,-18 0 7,-19 2-7,-15-2 1,-7 0-2,-9 0 1,-2 0-3,0 0-3,0 0-1,0-4-14,0-3-23,0-1-14,0-2-17,-4 1-89,-3-4-146,-2-1-321</inkml:trace>
  <inkml:trace contextRef="#ctx0" brushRef="#br0" timeOffset="12015.3159">4807 5018 862,'0'0'46,"0"0"6,0 0 79,0 0-41,0 0-34,0 0-30,0 0-5,0 0 14,46 0 15,-19 0 14,7 0-10,4 0-1,1-3-6,0-1-9,-5 0-12,-7 3-12,-10 1-1,-6 0-10,-5 0-1,-5 0-2,-1 0-1,0 0-2,0 0-5,0 0-13,0 0-13,0 0-28,0 0-39,0 0-26,0-3-62,0 3-82,2-4-205</inkml:trace>
  <inkml:trace contextRef="#ctx0" brushRef="#br0" timeOffset="12320.5931">5416 4869 706,'0'0'328,"0"0"-272,0 0 144,0 0-58,0 0-49,0 0-36,0-19-50,0 43 1,0 8 6,0 10 7,0-1-10,-3-3-5,-1-4-6,3-6-8,1-5-50,0-6-40,0-6-51,0-10-103,8-1-95,6-10-126</inkml:trace>
  <inkml:trace contextRef="#ctx0" brushRef="#br0" timeOffset="12769.4009">5599 4908 495,'0'0'253,"0"0"-221,0 0 123,0 0-37,0 0-24,0 0-17,7-18-37,-7 18-17,0 0-13,0 0-6,0 0-4,0 16 0,-3 6 1,-1 7 6,1 5-2,2 2 1,1-2 5,0-4-7,8-5-2,6-8 4,0-4 8,2-8 4,-1-5 7,3 0 6,-2-8 2,1-10-9,-3-5-7,-3-2-2,-7-4 11,-2-3-8,-2 2-3,0 0-5,0 4 4,-8 4-12,-2 8 0,-3 4-2,-3 5-5,1 3-13,-4 2-6,0 2-22,-1 9-13,4 5-25,3-1-50,7 0-53,6-2-127,0-3-175</inkml:trace>
  <inkml:trace contextRef="#ctx0" brushRef="#br0" timeOffset="13213.5501">5988 4813 1169,'0'0'70,"0"0"-23,0 0 75,0 0-60,0 0-37,2 68 17,-2-21-1,0 2-9,-7 3-5,1-3-13,3-2-10,1-5 0,2-5-4,0-7 0,3-4-2,3-8 0,3-5 2,-2-6 0,0-5 4,0-2-2,4 0 10,3 0 13,6-1-14,4-2 22,4 0-21,2 3 5,2 0-7,2 0-4,-4 5-1,-1 1-3,-2 1-2,-3 0-1,-4-5-8,-2-2-34,-4 0-25,-3-3-100,-4-13-192,-3-5-364</inkml:trace>
  <inkml:trace contextRef="#ctx0" brushRef="#br0" timeOffset="13581.7744">6384 4902 840,'0'0'430,"0"0"-419,0 0 28,0 0 26,0 0-31,0 0-12,-57 47-9,52-12 5,5-1-13,0 1-4,0-6 1,10-5 0,3-6 1,1-9-2,2-6 5,0-3 5,-5-1-1,2-14 8,-3-7-4,-1-4 0,-3-4-2,-3-3 1,-3-1-2,0 2-1,0 4-7,-1 7 1,-7 9-4,-1 4-5,2 5-6,-3 3-21,0 0-49,0 4-36,3 5-112,3 1-100,4-5-216</inkml:trace>
  <inkml:trace contextRef="#ctx0" brushRef="#br0" timeOffset="13879.7758">6634 4725 1094,'0'0'36,"0"0"59,0 0 26,0 0-74,0 0-44,0 0 1,0 20-4,0-2 1,1 0-1,10-6 3,4-3 3,-1-3-6,-1-6 0,-3 0 8,0-2-1,-4-12 9,-2-3-6,-4 0 9,0 0-3,-4 3-4,-5 1-2,-1 2-10,2 4-1,1 4-54,2 3-43,-1 0-166,-1 9-271</inkml:trace>
  <inkml:trace contextRef="#ctx0" brushRef="#br0" timeOffset="17272.752">6940 5184 721,'0'0'238,"0"0"-162,0 0 124,61-32-65,-30 26-37,5 4-27,-1 2-26,-1 0-17,-3 0-16,-5 0-8,-3 0-3,-3 0-1,-8 0-29,-3 0-55,-7 0-84,-2-2-123,0-4-148</inkml:trace>
  <inkml:trace contextRef="#ctx0" brushRef="#br0" timeOffset="17460.6919">7169 5047 734,'0'0'408,"0"0"-342,0 0 111,0 0-32,0 0-55,0 0-50,-7-16-30,12 46-5,1 4 12,-3 4-6,-1-2-8,-2-5-3,0-3-14,3-6-51,3-7-98,6-9-129,2-6-208</inkml:trace>
  <inkml:trace contextRef="#ctx0" brushRef="#br0" timeOffset="17777.3433">7643 4975 1026,'0'0'63,"0"0"76,0 0 1,0 0-60,0 0-33,0 0 11,26 71-4,-22-42-34,-3 0-13,0-2-4,-1-4-3,0-6-14,0-6-40,0-3-51,0-6-25,0-2-55,0 0 44,0-13-11,-2-4-101,-1-7 51,0 0-36</inkml:trace>
  <inkml:trace contextRef="#ctx0" brushRef="#br0" timeOffset="17970.1802">7599 4976 282,'0'0'86,"0"0"57,0 0 63,0 0-16,0 0-8,0 0-7,-13-59-64,33 48-23,5 1-25,2 0-7,1 4-18,1 1-17,-1 4-20,-2 1-1,-2 0-21,-6 6-58,-4 8-93,-10 3-119,-4 4-325</inkml:trace>
  <inkml:trace contextRef="#ctx0" brushRef="#br0" timeOffset="18409.5741">7620 5193 695,'0'0'358,"0"0"-353,0 0 75,0 0-26,0 0-40,0 0-6,38 18-7,-17-14-1,7-4-7,-2 0-16,0 0-5,-5-7-2,-4-1 4,-1-3 8,-4 0 18,-4 0 3,-5 2 7,-1 2 34,-2-1 18,0 3 3,0 0 12,0 3 5,0 2 3,0 0-17,0 0-29,0 0-18,0 12-14,0 9 14,0 5 4,-3 3-9,1 3 8,0 3-4,2-3-5,0-3-6,0-4 1,0-5-8,0-6-1,0-4-1,0-4 0,0-4-13,0-1-13,0-1-20,0 0-8,0-7-49,0-9-76,-2-1-119,0-6-218</inkml:trace>
  <inkml:trace contextRef="#ctx0" brushRef="#br0" timeOffset="19943.3973">8141 5189 225,'0'0'507,"0"0"-476,0 0 104,0 0-36,0 0-27,0 0-13,33-11-13,-13 11 22,6 0 10,4 0-15,4 0 1,3 0-24,-4 0-12,-5 0-8,-7 0-7,-5 0-7,-5 0-4,-4 0-2,-1 0-10,-1 0-29,0 0-53,1-1-89,-4-3-104,-2 0-262</inkml:trace>
  <inkml:trace contextRef="#ctx0" brushRef="#br0" timeOffset="21336.0317">8323 5118 282,'0'0'42,"0"0"34,0 0 19,0 0-36,0 0 1,0 0-12,-5-12-9,3 10 14,1 0-9,0 1 0,0 0 19,1 0-6,-2 0-13,2 0 3,0-1 2,-2 2 6,2-2-3,0 2-6,0 0-2,0 0-7,0 0 2,0 0-6,0 0-7,0 0-8,0 0-11,0 7-3,0 7 0,6 3 22,1 2 0,-1 0-7,1-1-9,-1 2-3,0 0 4,-1-2-6,0-2-1,-3-1 1,0-4-3,-1-4-1,-1 1-1,2-5-2,-2 1 2,0-2-1,0 1-8,0 0-12,0-1-10,0 0-18,0 1-7,0-3-8,0 1-18,0-1-41,0 0-44,0 0-122,3-5-207</inkml:trace>
  <inkml:trace contextRef="#ctx0" brushRef="#br0" timeOffset="22655.0812">8833 5173 780,'0'0'162,"0"0"-135,0 0 151,0 0-81,0 0-36,0 0-12,-28 44 3,21-8 10,1 9-6,1 4-9,0 3-8,1-5-13,2-4-8,1-2 0,-1-4-6,-2-4-6,1-5-3,-6-6 1,3-5-3,-1-5-1,-5-6 0,-3-4-5,-3-2-13,-5-3-15,0-16-32,4-6-70,4-10-45,5-9-108,6-6-187</inkml:trace>
  <inkml:trace contextRef="#ctx0" brushRef="#br0" timeOffset="22870.1384">8835 5012 512,'0'0'437,"0"0"-396,0 0 138,0 0-31,0 0-47,0 0-39,52-48-43,-52 48-9,1 2-2,0 1 5,2 2-5,-1-3-7,3 1-2,3-1-25,5 3-70,4-2-129,2-1-213</inkml:trace>
  <inkml:trace contextRef="#ctx0" brushRef="#br0" timeOffset="23090.0306">9147 5018 1168,'0'0'123,"0"0"-122,0 0 76,0 0 4,0 77 20,-5-36-57,1-2-30,0-3-1,4-1-13,0-5-8,0-2-88,7-5-68,1-7-108,3-7-165</inkml:trace>
  <inkml:trace contextRef="#ctx0" brushRef="#br0" timeOffset="23443.8909">9309 5057 912,'0'0'48,"0"0"16,0 0 120,0 0-70,0 0-60,0 0-50,12 15-1,-13 23 15,-2 3-2,3-5-3,0-5-4,3-9-3,8-3-3,0-9 3,2-6-1,0-4 7,0 0 7,0-14 2,-1-7 6,-1-6-14,-2-2 1,-4-2-9,-5-3 4,0 1 2,0 0-6,-7 4 2,-6 8-7,3 9-2,2 6-10,1 4-10,0 2-25,1 5-34,-1 9-28,-1 6-86,-1 1-145,5-4-255</inkml:trace>
  <inkml:trace contextRef="#ctx0" brushRef="#br0" timeOffset="23698.9135">9746 5058 1041,'0'0'185,"0"0"-144,0 0 111,0 0-74,0 0-9,0 0-23,15 80-21,-15-51-7,0-2-11,0-3-7,-2-4-6,-1-3-43,1-8-72,2-4-86,0-5-97,0 0-106</inkml:trace>
  <inkml:trace contextRef="#ctx0" brushRef="#br0" timeOffset="23895.6556">9721 4986 775,'0'0'233,"0"0"-153,12-67 141,0 53-101,3 3-21,2 3-46,4 5-33,1 3-13,1 0-7,0 9-2,-5 8-29,-4 7-59,-6 4-86,-8 1-107,-12 2-198</inkml:trace>
  <inkml:trace contextRef="#ctx0" brushRef="#br0" timeOffset="24305.1709">9686 5250 164,'0'0'650,"0"0"-613,0 0 141,0 0-59,0 0-42,61 36-39,-42-32-34,2-1 1,0-3-5,0 0-8,3 0-15,-5-7-14,-3-3 26,-4-4 11,-3 0 11,-3 0 25,-3 3 19,-1 1 15,-2 5 6,0 1-8,0 2 0,0 2-8,0-2-24,0 2-8,0 0-2,0 4-7,0 13-11,0 10 16,0 8 10,-4 4-4,1 3-13,-1-4 0,2-3-10,0-7-1,2-6-4,0-5-2,0-5-2,0-5-13,0-3-17,0-4-18,0 0-10,0 0-9,0-10-43,0-8-126,0-2-124,0-6-340</inkml:trace>
  <inkml:trace contextRef="#ctx0" brushRef="#br0" timeOffset="31198.0125">10401 5196 632,'0'0'132,"0"0"-95,0 0 133,0 0-43,0 0-11,0 0-31,0 0-22,20 4 7,0-2-14,3-2-3,-2 0-10,3 0-7,-3 0-13,0 0-4,-5 0-1,-2 0-7,-3 0-7,0 0-4,-4 0 1,-3 0-1,-2 0-18,-1 0-28,3 0-49,1 0-75,6-2-119,1-4-173</inkml:trace>
  <inkml:trace contextRef="#ctx0" brushRef="#br0" timeOffset="31724.1914">11003 5082 877,'0'0'121,"0"0"-112,37-67 123,-36 51-3,-1 1-56,0 0-16,-10 5-34,-6 0-11,-2 3-12,0 4 0,-3 3-4,1 0-8,-3 13 2,1 7-5,2 7 7,5 3 7,8-1-2,7-2-5,4-6-2,14-7 2,2-3 8,-3-7 0,1-3 1,-1-1-1,0-5 8,1-6 2,-1-5 2,-4-1 1,1 2 7,-5-2 12,-4 5 8,-2 1 9,-2 3-2,-1 4-9,0 4-7,0 0-9,0 0-11,0 1-11,0 18 1,0 11-1,0 12 10,0 5 10,0 0-14,0-4 4,0-2-8,0-6 0,4-5-4,1-7-14,-1-7-27,2-8-38,1-4-55,1-4-50,8-11-72,0-13-185</inkml:trace>
  <inkml:trace contextRef="#ctx0" brushRef="#br0" timeOffset="32076.0317">11241 5084 789,'0'0'100,"0"0"-19,0 0 100,0 0-84,0 0-65,0 0-21,-3 47 11,3-18 2,0 1-8,2-3-5,8-2-3,3-4 1,1-6 3,2-3 3,0-8 0,1-4 16,-1 0-5,-2-8-1,0-11 2,-4-4-4,-3-4-2,-5-6 7,-2 1-6,0-1-5,-7 3-5,-5 9 0,-2 4-12,-1 8 0,-2 6-7,-3 3-10,-1 0-17,1 12-26,2 5-40,8-1-39,6 0-184,4-4-261</inkml:trace>
  <inkml:trace contextRef="#ctx0" brushRef="#br0" timeOffset="34146.1783">10748 5187 453,'0'0'75,"0"0"124,0 0-29,0 0-48,0 0-3,0 0-27,-4-10-35,4 11-26,0 21-23,3 9 10,1 14 23,1 6-4,0 0-12,-1-2 0,0-6-7,1-4-8,-3-3 0,2-5-2,-3-4-2,-1-7-2,0-6-2,0-3-1,-2-5-1,-6-5-1,-3-1-16,-2-1-12,-4-11-24,2-9-26,0-4-43,1-6-54,2-3-66,3-4-147</inkml:trace>
  <inkml:trace contextRef="#ctx0" brushRef="#br0" timeOffset="34597.6526">10700 4993 764,'0'0'28,"0"0"64,0 0 6,0 0-41,0 0-21,0 0-25,0-1-6,0 1 3,0 0 6,0 0 11,0 0 22,0 0-4,0 0-10,0 0-8,0 0-8,0 0-4,0 0 2,0 0-3,0 0 0,0 0-3,1 0-9,1 0-2,1 0 0,1 1 2,-2 3 0,0-2 1,-2-1 0,0-1-1,0 0 4,0 0 4,0 0 5,0 0 12,0 0 3,0-3-10,0-1-16,0 3-2,0-2-29,0 0-64,5 3-102,5-2-142</inkml:trace>
  <inkml:trace contextRef="#ctx0" brushRef="#br0" timeOffset="36816.628">11743 4999 1044,'0'0'145,"0"0"-108,0 0 73,0 0-37,0 0-20,12 63 27,-3-23-14,1 0-45,-4-5-6,1-3-12,-1-3-2,-1-7-1,-1-4-25,-1-8-41,-1-5-54,-2-5-48,0 0-55,0-13-27,0-7-221</inkml:trace>
  <inkml:trace contextRef="#ctx0" brushRef="#br0" timeOffset="36997.5528">11711 5048 856,'0'0'108,"0"0"50,-5-58 17,5 44-62,0 4-25,7 1-40,10 1-16,8 2-20,4 2-12,3 3-1,-3 1-5,-7 0-35,-5 13-56,-8 5-115,-8 6-95,-1 4-273</inkml:trace>
  <inkml:trace contextRef="#ctx0" brushRef="#br0" timeOffset="37170.1298">11646 5330 957,'0'0'20,"0"0"50,90-13 70,-55 10-74,-3 2-48,1 1-18,-3 0-34,-1 0-80,-3 0-28,-1 0-115,-2 0-146</inkml:trace>
  <inkml:trace contextRef="#ctx0" brushRef="#br0" timeOffset="37579.6437">12064 5325 933,'0'0'40,"0"0"45,0 0 69,0 0-75,0 0-29,0 0-41,35 13 13,-28 7-13,-1 4 4,-4 3-4,-2 3-4,0-1 1,-9-1-6,-7-2-7,-2-3-37,-1-3-16,-1-6-14,2-4-17,2-9 15,2-1 35,1-3 41,6-12 12,0-2 24,5 0 59,2 2 7,0 1-8,11 6 2,7 3-21,3 5-24,4 0-22,2 9-13,-4 8-6,-2 4-7,-6 1-3,-3 0-4,-3-2-47,-4-6-58,-1-5-81,-2-8-222</inkml:trace>
  <inkml:trace contextRef="#ctx0" brushRef="#br0" timeOffset="37874.1871">12474 5131 738,'0'0'460,"0"0"-417,0 0 119,0 0-44,0 0-26,0 0-44,41-5-26,-18 4 1,1 0-8,1 1-10,-4 0-5,-3 0-32,-9 0-66,-5 0-122,-4 7-184,-3 4-390</inkml:trace>
  <inkml:trace contextRef="#ctx0" brushRef="#br0" timeOffset="38031.6597">12473 5278 1109,'0'0'9,"0"0"79,0 0 15,0 0-79,68-40-24,-47 35-48,4 0-89,1-2-87,2-1-298</inkml:trace>
  <inkml:trace contextRef="#ctx0" brushRef="#br0" timeOffset="38397.5672">12959 5062 761,'0'0'336,"0"0"-336,0 0 119,0 0-35,0 0-41,0 0-31,-23 7-8,14 19 9,4 6 9,5 5 4,0-1-1,9 0 6,9-4-12,2-6 3,3-4-12,0-10 12,2-7-4,-2-5 2,1-9-2,-2-13-3,-4-7 2,-6-4-8,-6-1 7,-6-1-2,0 5 0,-7 1-3,-13 6-10,-1 6-1,-3 5-4,-1 7-11,1 5-23,-3 2-35,0 13-70,0 2-134,4 2-324</inkml:trace>
  <inkml:trace contextRef="#ctx0" brushRef="#br0" timeOffset="38947.4589">13969 5120 628,'0'0'292,"0"0"-184,0 0 129,0 0-87,0 0-22,0 0-39,20 0-35,1 0-14,9-5-9,6-1-5,3 1-6,1 0-16,-2 1-2,-7 0-2,-4 2-3,-9 2-39,-11 0-29,-4 0-81,-3 8-151,-14 7-166</inkml:trace>
  <inkml:trace contextRef="#ctx0" brushRef="#br0" timeOffset="39160.1091">13971 5261 978,'0'0'232,"0"0"-139,0 0 102,0 0-92,83-18-26,-51 13-43,1 2-13,-4 1-11,-2 0-10,-2 0 0,-1-2-31,-1 0-33,-1-4-57,-3-1-80,-4 0-88,-5 0-121,-6-4-158</inkml:trace>
  <inkml:trace contextRef="#ctx0" brushRef="#br0" timeOffset="39521.111">14274 4922 930,'0'0'98,"0"0"95,0 0-34,0 0-41,0 0-48,0 0-41,39 12 2,-7 13 40,-1 0-33,1 0 4,-4-3-20,-4-4-2,-4-2-10,-6-4-7,-4-3-2,0-2 1,-4-2-1,-2-1 0,-1 0-1,-1-4 0,-2 3-2,0 2 0,0 2 1,-1 3 0,-10 5 1,-6 3 9,-3 4 4,-4 3 1,-3 4-4,1 2-4,-1-3-3,0 0-3,6-6-3,3-4-27,3-3-42,-1-5-34,-1-3-126,-1-6-236</inkml:trace>
  <inkml:trace contextRef="#ctx0" brushRef="#br0" timeOffset="41037.1698">16180 4898 1281,'0'0'97,"0"0"-25,0 0 50,0 0-44,0 0-29,0 0-23,25 61 8,-17-31-1,-4 5-5,-1 3-14,-3 2 5,0 0-8,0-5-4,-3-5-6,-2-6 0,1-6-1,2-5-25,2-8-27,0-4-15,0-1-16,0 0-64,0-4-72,0-10-142,0-2-378</inkml:trace>
  <inkml:trace contextRef="#ctx0" brushRef="#br0" timeOffset="41277.3504">16381 5102 1137,'0'0'73,"0"0"81,0 0-14,73-14-40,-39 11-19,0 1-37,0 1-12,-2-1-6,-1-1-18,2-2-8,-1 1-7,-3-3-35,-2 1-37,-8-1-92,-10 2-243,-9 2-461</inkml:trace>
  <inkml:trace contextRef="#ctx0" brushRef="#br0" timeOffset="41521.6297">16587 4952 1284,'0'0'163,"0"0"-132,0 0 140,0 0-102,0 0-20,0 0-34,0 19-6,0 11 7,1 6 7,2-1-15,-2-1-3,1-3-5,-1-4-1,2-7-24,-1-2-39,2-5-18,3-1-84,4-5-108,1-1-194</inkml:trace>
  <inkml:trace contextRef="#ctx0" brushRef="#br0" timeOffset="41859.3885">16985 5024 1157,'0'0'146,"0"0"-82,0 0 56,0 0-36,-4 78 23,1-25-40,2 3-26,1 6 23,0-3-42,-2-4-1,1-3-16,-3-13-3,-4-8-2,1-8-8,-2-10-19,-1-8-11,0-5-9,-4-4 1,0-15-11,0-9-37,3-10-65,3-9-66,0-8-62,1-2-158</inkml:trace>
  <inkml:trace contextRef="#ctx0" brushRef="#br0" timeOffset="42067.3378">16964 4890 954,'0'0'227,"0"0"-143,0 0 108,0 0-69,0 0-34,0 0-46,38-19-27,-38 19-13,2 0-3,0 0-5,3 3-43,0 3-86,0-2-139,2 2-280</inkml:trace>
  <inkml:trace contextRef="#ctx0" brushRef="#br0" timeOffset="42295.3583">17234 4884 1316,'0'0'69,"0"0"54,0 0 17,0 0-68,0 0 0,23 72-24,-19-40-28,-1-3-2,-1 0-14,0-2-4,1-3-9,1-3-46,-1-4-48,1-8-87,0-6-192,3-3-351</inkml:trace>
  <inkml:trace contextRef="#ctx0" brushRef="#br0" timeOffset="42638.9402">17447 4924 1212,'0'0'101,"0"0"-50,0 0 77,0 0-82,0 0-27,0 0-4,6 62-11,-6-33 11,4-4 3,8-3-10,4-3 1,0-5-1,2-7 11,0-3 1,-2-4 3,0 0 5,0-15 2,-2-4-4,-3-4-9,-4-2-2,-5 0-1,-2-2-8,0 1-5,-7 1-1,-6 6-6,-1 5-6,0 8-6,-2 6-6,-4 0-1,-5 4-2,-4 9-15,-4 1-34,3 1-80,1-4-123,9-4-324</inkml:trace>
  <inkml:trace contextRef="#ctx0" brushRef="#br0" timeOffset="43180.5688">16106 4613 604,'0'0'321,"0"0"-309,0 0 97,-78 0 26,48 26-39,-6 16-36,2 12-17,4 13 4,7 8 22,12 5-9,9 0-13,2-1 0,9-5-14,10-8-9,8-8-16,2-12-8,8-11-3,6-12-26,5-10-67,4-8-90,-4-5-209</inkml:trace>
  <inkml:trace contextRef="#ctx0" brushRef="#br0" timeOffset="43683.0395">17724 4557 762,'0'0'106,"0"0"-68,0 0 80,0 0 13,0 0-11,64-8-33,-42 33-1,8 19 14,-1 12-6,1 13 1,-5 9-18,-9 3-32,-7 0 20,-7-3-38,-2-6-3,-11-5-12,-10-8-11,-5-7-1,-4-10-17,2-11-38,-1-13-48,1-11-40,3-7-181,6-4-414</inkml:trace>
  <inkml:trace contextRef="#ctx0" brushRef="#br0" timeOffset="44816.3475">18340 4911 779,'0'0'327,"0"0"-216,0 0 88,0 0-52,0 0-63,0 0-35,16 6-28,-7 23 8,0 8 7,-4 0-19,-3-2-11,-2-2-6,0-3-3,0-6-28,0-7-37,0-7-55,0-8-82,0-2-85,0-4-87,0-13-172</inkml:trace>
  <inkml:trace contextRef="#ctx0" brushRef="#br0" timeOffset="45012.9787">18324 4919 579,'0'0'194,"0"0"-88,0 0 46,-31-60-19,30 51-7,1 1-35,0-1-33,12 1-14,13-3-11,9 2-13,3 1-9,3 3-11,-5 3 0,-6 2-22,-7 2-54,-5 12-99,-10 9-115,-7 5-207</inkml:trace>
  <inkml:trace contextRef="#ctx0" brushRef="#br0" timeOffset="45423.3503">18292 5159 734,'0'0'39,"0"0"136,0 0-12,0 0-49,73 31-35,-40-29-46,-2-2-22,-1 0-7,-2 0-4,-2 0-21,-5 0-14,-5-5-11,-5-1 0,-4 0 14,-2-2 32,-4-2 1,-1-1 38,0 1 18,0-1 6,0 4 8,0 3 10,-1 0-11,1 4-15,-1 0-20,1 0-18,0 0-11,0 14-2,0 8 7,0 5 14,0 6 5,5 1-3,-1 4-4,1-2-4,-2-3-7,0-4-10,-3-6 1,0-7-3,0-4-7,0-5-24,0-5-31,0-2-35,-1-2-95,-3-14-139,3-3-327</inkml:trace>
  <inkml:trace contextRef="#ctx0" brushRef="#br0" timeOffset="46488.4669">19140 5083 453,'0'0'191,"0"0"-111,0 0 87,0 0-72,0 0-8,0 0-23,-1 0-19,1 0 17,0 0-4,0 0 9,0 0 17,12 0-12,6 0 7,7 0-12,5 0-21,1 0-3,-4 0-13,1-1-13,-7 0-5,-4 0-7,-3 1-4,-7 0-2,-3 0 0,-1 0-14,-3 0-22,0 0-10,2 0-7,-1 0-39,0 0-36,5 0-85,0 0-60,5-3-216</inkml:trace>
  <inkml:trace contextRef="#ctx0" brushRef="#br0" timeOffset="46923.0846">19631 4991 855,'0'0'161,"0"0"-116,0 0 153,0 0-89,0 0-32,0 0-38,0 8-20,-2 19 18,-3 9 29,0 6-17,-1 0-21,1-1 6,2 1-9,1-5-3,-1-1-6,2-4-7,-3-5-6,-1-3-2,1-9 1,-2-3-2,-2-2-7,-4-6-15,-4-3-1,-4-1-20,-1-4-12,1-13-45,3-7-54,2-11-68,3-9-120,3-4-442</inkml:trace>
  <inkml:trace contextRef="#ctx0" brushRef="#br0" timeOffset="47137.4266">19537 4821 787,'0'0'468,"0"0"-451,73-38 89,-61 36 13,-6 2-32,-2 0-41,-3 0-37,-1 2-8,0 5-2,0-2 0,0-1-11,0-1-43,0 1-58,2 2-70,8-1-122,6 1-242</inkml:trace>
  <inkml:trace contextRef="#ctx0" brushRef="#br0" timeOffset="47590.4519">20060 4874 1062,'0'0'121,"0"0"-106,30-61 115,-30 47-38,0 3-24,-4 1-46,-12 3-22,-5 4-18,-3 3 6,-2 2 0,2 13-6,5 8 3,4 3 2,8 4-10,5 0 5,2-6-8,0-4-10,12-5 1,0-6 8,0-5-4,3-4 16,0-3 6,0-11 9,1-7 2,-4-1 2,-1-3 22,-4 1 39,-3 4 4,-2 6 3,-2 5 5,0 5 2,0 4-23,0 0-22,0 2-25,0 16-5,0 9-4,0 12 15,1 3 3,1 0-8,0-2-4,-2-5-6,4-3-1,1-7-31,1-4-34,2-7-89,0-7-141,4-7-230</inkml:trace>
  <inkml:trace contextRef="#ctx0" brushRef="#br0" timeOffset="47928.1091">20299 4909 1204,'0'0'41,"0"0"20,0 0 13,0 0-60,0 0 2,-22 63 0,20-30-5,2-1-9,2-1 5,13-6-6,2-4 3,1-6-3,-2-8 0,1-7 3,-2 0 5,-2-15-1,-3-8-1,-3-6 0,-6-3 5,-1-4 2,0-1 4,-13 3-10,0 3-6,-3 9 2,2 8-4,0 8-14,2 4-3,2 2-21,5 4-44,5 12-120,0-1-145,9 2-402</inkml:trace>
  <inkml:trace contextRef="#ctx0" brushRef="#br0" timeOffset="48378.2069">20689 4894 296,'0'0'1082,"0"0"-1053,0 0 37,0 0 21,0 0-46,0 0-24,15 65 6,-10-31-13,0 0-5,0-1-5,-1-5-6,-4-4-35,0-5-42,0-7-37,0-5-56,0-7-27,-2 0-39,-5-17 4,0-6 46,0-5 68,1-5 124,-2-1 56,0-2 74,-2 3 25,3 4 81,3 4-39,0 4 4,4 7-40,0 1-31,0 3-25,4 4-38,3 2-27,6 1-7,1 3-15,4 0-11,6 0-7,0 0-3,-2 6-29,-5 6-41,-8 4-88,-9 4-189,0 3-293</inkml:trace>
  <inkml:trace contextRef="#ctx0" brushRef="#br0" timeOffset="48575.8029">20667 5192 870,'0'0'340,"0"0"-340,0 0 62,0 0 6,0 0-32,0 0-16,45 16-16,-30-16 1,9 0-5,5-8-33,4-5-70,0-1-95,-4 1-76,-1 3-221</inkml:trace>
  <inkml:trace contextRef="#ctx0" brushRef="#br0" timeOffset="48993.3116">20991 5245 783,'0'0'211,"0"0"-153,0 0 163,0 0-134,0 0-18,0 0-35,27 51-11,-27-25-8,0 1-6,-6 2-8,-10-4-1,-2-3-13,-3-4-19,-1-7-7,5-4 11,2-7 0,6 0 0,4-5 28,1-9 4,4-4 11,0-3 33,0 3 20,6 4-11,4 3 13,2 4-7,3 7-21,1 0-19,2 11-9,2 10-10,-4 4-1,-1 1-3,-3 1 0,-2-1-10,2-1-43,-2-4-79,-1-4-120,-1-8-279</inkml:trace>
  <inkml:trace contextRef="#ctx0" brushRef="#br0" timeOffset="49489.8889">21353 5068 855,'0'0'275,"0"0"-234,0 0 145,0 0-65,0 0-38,0 0-28,42-13-25,-24 13-5,6 0-5,2 0-6,3 0-8,1 0-5,1-2-1,-1 0-16,-7 0-53,-5 2-103,-10 0-193,-7 0-340</inkml:trace>
  <inkml:trace contextRef="#ctx0" brushRef="#br0" timeOffset="49685.997">21449 5167 906,'0'0'144,"0"0"-41,0 0 117,0 0-86,0 0-22,0 0-57,52 11-34,-27-7-21,2 0-6,-2-3-71,-2-1-131,0 0-212</inkml:trace>
  <inkml:trace contextRef="#ctx0" brushRef="#br0" timeOffset="50300.6899">22150 4911 1221,'0'0'161,"0"0"-36,0 0 14,0 0-65,0 0-21,0 0-25,42 73 7,-30-33-6,-5 1-14,-5-4-8,-2-1-3,0-5-4,0-6-20,3-6-44,2-5-31,6-7-54,2-5-113,3-2-203</inkml:trace>
  <inkml:trace contextRef="#ctx0" brushRef="#br0" timeOffset="50666.3978">22443 4908 1186,'0'0'103,"0"0"-96,0 0 80,0 0-58,0 0-27,0 0 9,-23 71 4,19-35-3,4-1-6,0-4 9,10-3 1,5-8-1,1-5 7,0-5 8,0-7 5,-2-3 0,1 0-10,-5-10-7,-1-6-4,-3-5-6,-4-4 0,-2-2-6,0-4-2,-6 1 0,-6 1 0,1 4-2,-2 8-5,3 6-2,1 4-18,0 5-26,2 2-35,-2 0-45,2 9-95,1 6-143,6-3-412</inkml:trace>
  <inkml:trace contextRef="#ctx0" brushRef="#br0" timeOffset="51063.8288">22703 4871 998,'0'0'395,"0"0"-372,0 0 104,0 0-40,0 0-45,0 0-31,14 40-11,-12 5 15,2 7 0,-1 2 2,2-1 3,1-4-12,1-7-5,2-6-1,2-7 4,1-7-6,3-4 0,1-4 13,1-5 7,-1-3 3,1-4-3,-1-2-1,3 0-7,3 0-3,6 0-9,4 0 0,4-5-9,0-1-29,-2-1-35,-3-1-25,-7-1-134,-5 1-202</inkml:trace>
  <inkml:trace contextRef="#ctx0" brushRef="#br0" timeOffset="51415.9712">23013 4926 1424,'0'0'0,"0"0"7,0 0 1,0 0 1,0 0 8,-15 74-1,15-42-15,0-6 0,8-4-1,4-4 0,2-7-1,0-6-2,2-5 3,5-4 7,-1-15-1,-1-4 1,-1-5 0,-7-2 18,-8 3 12,-3-1-22,-3 5-15,-13 3-4,-4 9-19,1 6-7,3 5-16,3 0-14,5 6-17,5 4-104,3 2-124,0-1-202</inkml:trace>
  <inkml:trace contextRef="#ctx0" brushRef="#br0" timeOffset="51719.0647">23342 4676 1073,'0'0'46,"0"0"-42,0 0-8,0 0-3,0 0 4,0 0 3,0 46 0,7-37 9,3-4 16,-1-4 5,-1-1 4,-3 0 47,-1-10 5,-2-5-19,-2-1-31,0 1-27,0 2-9,-9 4-1,-1 3-39,-4 6-71,-2 0-85,0 12-155</inkml:trace>
  <inkml:trace contextRef="#ctx0" brushRef="#br0" timeOffset="52323.0932">23227 5777 1189,'0'0'21,"0"0"-18,74-25 82,-35 24 1,7 1-12,11 0-22,11 0-12,9 1 3,8 0 5,5-1-21,-1 0-6,-3-4 8,-4-5-23,-11 1-4,-14-2-2,-16 3-11,-13 4-31,-15 2-44,-6 1-56,-7 0-147,-3 6-225</inkml:trace>
  <inkml:trace contextRef="#ctx0" brushRef="#br0" timeOffset="52578.8984">24483 5527 1319,'0'0'136,"0"0"-115,0 0 96,0 0-50,0 0-46,0 0-15,6 96 21,-6-52-16,-3-2-6,-5-2-5,1-6-2,0-7-47,5-6-89,0-6-178,2-8-393</inkml:trace>
  <inkml:trace contextRef="#ctx0" brushRef="#br0" timeOffset="52857.4395">24257 5420 990,'0'0'161,"0"0"-144,-52 74-1,39-23 79,5 7-8,8 0-26,0-3-36,12-5-12,15-10-13,5-7-4,7-10-87,4-8-150,4-11-225</inkml:trace>
  <inkml:trace contextRef="#ctx0" brushRef="#br0" timeOffset="53125.1854">24758 5443 515,'0'0'898,"0"0"-889,0 0 21,82 79 98,-62-27-13,-6 8-41,-8 3-22,-6 3-18,-4-5-15,-18-5-19,-7-1-1,-8-6-27,-7-9-59,-4-9-69,-4-11-204,2-11-437</inkml:trace>
  <inkml:trace contextRef="#ctx0" brushRef="#br0" timeOffset="56926.9139">1284 5986 865,'0'0'199,"89"-106"-179,-37 49 22,-9 0 89,-9 0-34,-10 3-29,-9 4-25,-8 3-18,-2 5 9,-5 11-10,0 12-13,0 9-3,-5 8-8,-4 2-7,-11 18-22,-4 22 13,-4 18 13,4 14 1,13 5 0,11-2-1,0-7 3,14-9 0,4-12-2,5-13-1,6-12-3,3-10 6,0-8 4,-2-4 1,-1-2-5,-4-13 8,-5-3-5,-1-3 0,-6-1-3,-8 4 2,-3 1-2,-2 7-4,0 5-4,0 5-1,-7 0-21,1 11 10,3 10 10,3 5 10,0 3 0,5-4 4,11-3 5,2-8-8,0-7 7,1-3-4,-4-4 2,1 0-3,-7-5 2,-4-8 1,-5-4 1,0-2-7,-9-4-13,-12 3 0,-1 2-2,-4 6-11,2 5-9,5 7-12,3 0 6,6 0 11,5 0-6,5 2-2,0 0 12,13-2 26,13 0 0,9 0 21,4 0 19,2-1-7,-7-2-2,-2-1-6,-9 1-2,-7 2-2,-5-1-10,-8 2-6,-1 0-5,-2 0-1,0 0-8,0 6 1,0 7 8,-3 5 1,-1 2 5,4 0-5,0-1 0,0-4-1,5-3 1,6-4-1,4-5 4,6-3-2,0 0 3,2-2 7,-5-10-7,-5-2-1,-1 0 1,-7-5 1,-5 1-6,0 0-4,-3 0-4,-13 2 3,0 3-9,-2 4 8,3 3-6,-2 6 1,3 0-3,3 0 5,0 6 2,6 0 2,5-3 0,0 1-6,0-2-17,9-2 26,10 0 2,3 0 20,-1 0-6,1-3 7,-6-2 2,-2 4 2,-5-1-2,-6 2 6,-3 0 0,0 0-9,0 2-6,2 14 11,0 8 35,3 8 5,2 8-19,-1 1 1,-2 5-4,0 3-24,-4 1 8,0 2-16,0-2-7,-8-6-1,-5-8-3,-1-9-5,4-6-27,2-10-25,5-5-7,3-6-48,0-7-42,9-16-30,7-8-213,2-6-362</inkml:trace>
  <inkml:trace contextRef="#ctx0" brushRef="#br0" timeOffset="57341.2241">2115 5946 606,'0'0'341,"0"0"-174,0 0 38,0 0-74,0 0-51,61-5-25,-36 5-10,-6 8-21,-5 5-17,-6 2-5,-3 3-2,-5 2 0,0-3-13,-11 0-23,-5-1-33,-5-4-23,4-3-22,0-2-64,6-5-59,6-2-232</inkml:trace>
  <inkml:trace contextRef="#ctx0" brushRef="#br0" timeOffset="57835.5384">2666 5962 631,'0'0'75,"0"0"40,0 0 42,10-58-62,7 44 23,3 3-30,1 4-23,0 3-13,-2 4-13,-3 0-17,2 17-16,-6 10-6,-7 5 0,-5 3-1,-2 1-20,-17-3-24,-3-3-8,-4-8-17,-1-5-17,4-8 4,0-7 27,3-2 48,6-2 8,5-10 29,3-1 52,3 2 26,3-1-10,0 5-27,10 1-11,5 4-20,9 2-14,0 0-12,-1 12-5,0 3-4,-1 1-3,-4 0-2,1-1-21,4-3-48,2-4-83,4-7-102,1-1-393</inkml:trace>
  <inkml:trace contextRef="#ctx0" brushRef="#br0" timeOffset="58019.9517">3173 5949 1412,'0'0'136,"0"0"-127,0 0 76,0 0-46,0 0-39,0 0-21,14 20-55,-14 4-78,-5-2-148,-4-4-367</inkml:trace>
  <inkml:trace contextRef="#ctx0" brushRef="#br0" timeOffset="58159.0061">3205 6153 1274,'0'0'159,"0"0"-127,0 0 47,0 0-52,0 0-27,0 0-80,32-25-150,-26 23-188</inkml:trace>
  <inkml:trace contextRef="#ctx0" brushRef="#br0" timeOffset="58359.9978">3373 6006 1084,'0'0'45,"0"0"36,0 0 41,68-13-54,-41 13-45,-1 0-23,-1 0-47,-3 1-94,-6 7-93,-4-1-174</inkml:trace>
  <inkml:trace contextRef="#ctx0" brushRef="#br0" timeOffset="58870.3246">1851 6512 524,'0'0'257,"0"0"-226,0 0 129,0 0 12,0 0-18,0 0-39,-25 0-35,59 0-22,23 0 4,27 0 14,25 0-7,25 0-8,11-7-8,11-6-13,-4-2-12,-7 1 11,-19 4-16,-21 5-3,-23 5-5,-23 0-5,-16 0-10,-16 7 0,-11-4 0,-8-2-3,-7-1-27,-1 0-10,0 0-9,0 0-8,0 0-5,0 0 1,0-2-2,0-4-50,0-3-98,0-1-149,0-1-332</inkml:trace>
  <inkml:trace contextRef="#ctx0" brushRef="#br0" timeOffset="63880.6138">6188 6172 924,'0'0'120,"0"0"1,0 0 49,0 0-58,0 0-47,0 0-41,0 0-20,-47 57 3,17-17 1,-5 2-6,1-2-2,5-3-6,2-7-21,8-4-31,6-9-6,6-9 29,5-3 15,2-5 20,0 0 26,7-9 23,9-4-11,8 1-3,1 0-1,7 4-1,5 1-13,-3 5-9,-4 2-11,-4 0-1,-7 0-8,-3 0-43,-6 3-26,-4 0-49,-4-3-90,1 0-20,-3-2-45,0-11 73,0-3 209,0-3 7,0-4 158,0 1 82,0 0-30,0 1-29,0 6-26,0 5-42,0 5-12,0 5-41,-3 0-39,1 17-22,0 15 5,-5 12 13,2 3-7,-2 2-10,1-4-5,1-6-2,3-8-34,2-10-31,0-8-83,7-10-100,11-3-65,5-14-116</inkml:trace>
  <inkml:trace contextRef="#ctx0" brushRef="#br0" timeOffset="64471.9629">6418 6335 634,'0'0'160,"0"0"-38,0 0 51,14-56-8,-14 56-59,0 0-45,-9 14-36,-3 13-17,1 9 14,4 6 4,5-2-10,2-4-13,9-7-3,9-6 0,4-10-2,0-9-5,2-4 6,-3-5 2,0-17 3,-6-7 0,-5-3 4,-6-5 1,-4 0 10,0 2-4,-5 0-4,-12 5-5,0 7-6,-1 9-17,4 10-20,3 4-6,6 5-12,5 10-3,5 0 2,16-1 30,10-5 25,6-2 1,4-3 16,-3-4 24,-1 2 9,-8 1 7,-5 2-10,-9 1-11,-6 4-17,-7 4-5,-2 4-6,-2 5 1,-9 5-1,0 1-4,4-2-1,6-3-2,1-8-1,1-4-3,13-8 2,6-4 2,4 0 6,0-13 2,-1-5-1,-8-3 1,-3-2 11,-8-1-2,-4-2-4,0 1 0,-14-1-13,-4 3 0,-2 4-2,1 9-1,0 4-6,2 6-18,-1 0-35,2 6-74,2 7-97,10 1-180</inkml:trace>
  <inkml:trace contextRef="#ctx0" brushRef="#br0" timeOffset="64829.4161">7205 6293 906,'0'0'381,"0"0"-352,0 0 141,0 0-92,0 0-37,0 0-8,0 65-2,0-33-21,0-2-8,0-5-2,0-3-16,0-7-43,0-7-55,0-3-46,0-5-65,0 0 17,0-13-61,0-4-27,0-4 26</inkml:trace>
  <inkml:trace contextRef="#ctx0" brushRef="#br0" timeOffset="64997.644">7167 6319 130,'0'0'179,"0"0"41,-19-67-15,19 49-20,0 2-13,10 0-22,8 1-34,5 2-20,6 3-24,1 1-20,0 5-16,-3 4-19,-5 0-17,-8 1-7,-4 11-55,-10 8-75,0 3-110,-15 5-190</inkml:trace>
  <inkml:trace contextRef="#ctx0" brushRef="#br0" timeOffset="65172.8699">7128 6490 1122,'0'0'33,"0"0"12,0 0 65,0 0-74,75 0-27,-55 0-9,5 0-42,2-1-105,-3-7-88,-2-1-240</inkml:trace>
  <inkml:trace contextRef="#ctx0" brushRef="#br0" timeOffset="65636.2251">7438 6529 596,'0'0'224,"0"0"-189,0 0 113,0 0-84,0 0 68,0 0-78,13 4 10,-13-1-13,4 2-3,-1 4-2,-3 5-13,0 3-13,0 5-7,0 4-9,-11 0 0,-3 0-2,-2 1 1,-4-5-3,-1-2-10,0-5-11,-1-6-7,4-4-10,2-5 15,4 0 11,4-3 12,3-12 4,4 0 7,1-2 28,0 0 10,14 3 5,2 3 6,5 7-14,-3 4-7,0 3-15,-2 16-12,-3 6 1,-2 1-10,-5 2 2,-2-1 1,1-4-6,0-6-20,2-5-43,1-5-100,1-6-222,1-1-463</inkml:trace>
  <inkml:trace contextRef="#ctx0" brushRef="#br0" timeOffset="67829.0801">7765 6534 430,'0'0'181,"0"0"-82,0 0 102,0 0-51,0 0 21,0 0-46,51-7-20,-22 6-13,5-1-9,-2 2-28,-2-1-12,-4 1-12,-4 0-15,-7 0-11,-5 0-5,-4 0-1,-4 0-7,-2 0-23,0 0-25,0 0-47,0 0-66,0 0-88,0-1-113,0-1-368</inkml:trace>
  <inkml:trace contextRef="#ctx0" brushRef="#br0" timeOffset="69059.5652">7860 6396 648,'0'0'177,"0"0"-69,0 0 92,0 0-40,0 0-55,0 0-47,6 9-29,2 22 11,-1 7 30,-2 2-29,-4 1-20,-1-2-12,0-3-7,-6-5-2,-1-6-1,1-8-32,5-5-66,1-6-83,0-6-136,9 0-206</inkml:trace>
  <inkml:trace contextRef="#ctx0" brushRef="#br0" timeOffset="71641.9898">8335 6453 992,'0'0'79,"0"0"-19,0 0 108,0 0-73,0 0-43,0 0-31,0 0 10,-35 74 22,24-34-23,2 0-14,2 0-5,0 0-3,4 1-3,3-4-1,0 0-1,0-5 0,0-4-1,0-4-1,0-5 1,-2-2 0,-9-3 0,-3-3-1,-1-3-1,0-6-15,0-2-23,3 0-34,3-12-20,3-7-39,3-6-82,3-6-51,0-5-113</inkml:trace>
  <inkml:trace contextRef="#ctx0" brushRef="#br0" timeOffset="71959.0847">8307 6261 925,'0'0'60,"0"0"0,0 0 90,0 0-52,0 0-33,0 0-41,45-21-21,-45 37 4,-2-1-2,-9-4-4,0-2 0,2-5 0,3-4-1,0 0 5,4 0 7,2-3 2,-2-4-7,2 2 4,0 1-11,0 3-14,0 1-40,4 0-77,8 0-130,1 5-190</inkml:trace>
  <inkml:trace contextRef="#ctx0" brushRef="#br0" timeOffset="72219.3268">8567 6244 613,'0'0'648,"0"0"-636,0 0 131,0 0-42,0 0-29,0 0-22,15 65 8,-15-24-20,0 1-19,0 0-10,0-2-8,-2-3-1,-2-8-6,2-8-35,2-6-26,0-8-92,0-7-98,2 0-72,7-9-115</inkml:trace>
  <inkml:trace contextRef="#ctx0" brushRef="#br0" timeOffset="72564.9102">8723 6354 569,'0'0'143,"0"0"-39,0 0 98,0 0-22,0 0-35,0 0-54,21-34-62,-21 57-22,0 11 22,-2 4 1,0 2-19,2-3-7,0-6-2,7-5-2,7-7 0,3-8 0,-1-5 0,0-6 3,0 0 4,2-9 1,-4-11 0,0-4 0,-8-3 0,-3-2 3,-3-2 6,-1 1-1,-12 1-7,-3 3-8,0 5-1,0 6-1,2 6-10,1 5-10,3 4-13,2 0-36,5 12-52,3 5-104,0-1-173</inkml:trace>
  <inkml:trace contextRef="#ctx0" brushRef="#br0" timeOffset="72931.2918">9047 6343 1203,'0'0'0,"0"0"57,0 0 38,0 0-54,0 0-27,0 0 5,-6 80-8,6-45 0,0 0-2,10-6-3,4-4 0,4-6-5,-2-8 5,0-5 1,-3-6 5,-1 0 10,-1-9 9,-4-13 0,-4-6-13,-3-3-2,0-5-9,-5 0-1,-10 1-2,-2 3-4,-1 7 0,1 8-1,2 11-20,-1 6-21,5 0-25,-1 12-20,6 5-51,5 0-108,1-2-204</inkml:trace>
  <inkml:trace contextRef="#ctx0" brushRef="#br0" timeOffset="73547.3462">9388 6348 927,'0'0'42,"0"0"108,0 0 0,0 0-70,0 0-40,0 0-27,-20 54 4,14-16 5,4 2-3,2-3-12,0-3-4,7-7-2,2-6-1,2-8-2,-1-6-4,4-7 4,-1 0 2,3-13 11,-1-7-3,-2-7-5,-4-2 3,-4-1 1,-4-1 10,-1 0 1,0 5-6,-9 5-8,-3 5-4,-3 8-4,-1 4-8,-2 2-16,0 2-24,-1 0-27,2 6-56,3 3-75,5-2-203</inkml:trace>
  <inkml:trace contextRef="#ctx0" brushRef="#br0" timeOffset="74899.7195">9920 6370 964,'0'0'157,"0"0"-19,0 0 26,0 0-68,0 0-27,0 0-46,0 39 6,0-5-8,0 1-7,0-1-10,-4-1-4,1-7 0,1-5-22,-1-6-28,3-4-41,-1-6-36,1-3-51,0-2-14,0-2-24,7-11-113</inkml:trace>
  <inkml:trace contextRef="#ctx0" brushRef="#br0" timeOffset="75154.9359">9784 6385 848,'0'0'97,"0"0"54,0 0 60,0 0-66,0 0-37,0-61-44,11 53-20,7 1-16,3 2-9,7-1-12,4 4-5,1 1-2,-1 1-7,-5 0-29,-6 0-53,-7 7-92,-7 6-172,-7 1-310</inkml:trace>
  <inkml:trace contextRef="#ctx0" brushRef="#br0" timeOffset="75392.8441">9755 6621 896,'0'0'112,"0"0"-21,0 0 119,0 0-92,79 12-35,-50-12-29,10 0-26,7 0-11,1-3-17,-6-4-2,0-1-50,-13 1-59,-7 0-119,-7-1-181</inkml:trace>
  <inkml:trace contextRef="#ctx0" brushRef="#br0" timeOffset="75978.0206">10210 6654 910,'0'0'21,"0"0"51,0 0 31,0 0-27,0 0-26,0 0-38,-28 49-6,17-42-6,2-3-7,2-3-11,4-1 4,1 0 14,2 0 11,0-9 6,0 0 22,0 0 9,4 2 15,4 2-2,4 2-11,1 3-5,1 0-19,3 15-3,-2 10-2,-4 6 1,-3 4-14,-8 3-4,0 0-4,-13-2 0,-10-5-25,-6-4-14,-1-5-28,3-9 0,4-9 6,7-4 27,4-8 34,3-12 15,5-3 21,4 1 31,0 2-6,0 4-1,7 5-11,6 5-7,-1 5-16,8 1-5,3 7-5,4 9-8,0 4 1,1 2-9,-5 0 2,-1-4-1,-2-2-1,-3-3-23,-6-6-31,0-2-72,-4-5-151,-1 0-293</inkml:trace>
  <inkml:trace contextRef="#ctx0" brushRef="#br0" timeOffset="83243.2288">10628 6551 680,'0'0'80,"0"0"32,0 0 60,0 0-6,0 0-35,0 0-27,0 0-25,0 0-19,6 0-17,11 0-11,8 0-10,7-4 2,4 0-10,2-2-2,1 1-1,-4 0-8,-8 2-3,-9 1-4,-9 2 0,-7 0-2,-1 0-18,-1 0-7,0 0-15,0 0-26,1 0-17,0 0-34,1 0-54,5 0-24,-2 0-114,4 0-116</inkml:trace>
  <inkml:trace contextRef="#ctx0" brushRef="#br0" timeOffset="83612.925">11129 6467 599,'0'0'353,"0"0"-336,0 0 120,0 0-10,0 0-30,0 0-36,0 0-14,2 80 36,-2-28-9,0 3-22,2 1-12,0-2-11,1-6-12,-3-3-10,0-7-2,0-7-3,-10-5-2,-1-7 0,-2-5-8,-4-6-14,-2-6-7,-2-2-23,1-9-43,1-13-54,5-9-80,3-9-209</inkml:trace>
  <inkml:trace contextRef="#ctx0" brushRef="#br0" timeOffset="83866.7572">11131 6284 1244,'0'0'23,"0"0"27,0 0 67,0 0-40,0 0-31,0 0-45,21-17-1,-21 17 0,0 0 2,0 0-2,0 1-36,0 4-39,8 3-40,6 6-92,5 3-84,3 5-208</inkml:trace>
  <inkml:trace contextRef="#ctx0" brushRef="#br0" timeOffset="84376.1399">11465 6493 41,'0'0'953,"0"0"-945,0 0 76,35-55 61,-31 44-41,-2 1-31,-2-4-41,0 1-4,-4-3-4,-7 1-1,-3 0-9,-2 4 2,1 5-4,1 3-12,0 3-6,0 3-2,2 14-1,1 12 1,3 7 2,3 4 4,5 0-1,0-9-7,0-6-6,9-9-2,2-5 10,0-7 5,1-4 3,-1 0 8,3-9 2,0-6 0,1-3 0,-3-2 3,-3 1 4,-2 2 5,-1 4 8,-3 3 4,-1 4 5,-2 4-12,0 2-6,0 0-6,2 6-15,3 15 2,2 8-2,0 6 9,-1 3-5,-3-2-4,1-4-2,-2-3 1,1-6-37,2-6-45,0-5-57,1-4-118,1-8-135,0 0-341</inkml:trace>
  <inkml:trace contextRef="#ctx0" brushRef="#br0" timeOffset="84713.0653">11700 6480 810,'0'0'215,"0"0"-203,0 0 171,0 0-43,0 0-61,0 0-68,8 14-8,-8 25 21,0 2-10,13-5-6,7-3-6,3-8 0,-1-8-2,1-6 2,0-8 1,-3-3 1,-3-3 3,-1-14 8,-5-6 3,-2-4 16,-5-4 1,-2-3-1,-2 0-5,0 2-11,-11 6-7,-2 6-4,-3 9-7,-5 6-3,-2 5-9,-6 2-17,3 8-20,1 4-42,8 0-55,9-1-114,8-3-183</inkml:trace>
  <inkml:trace contextRef="#ctx0" brushRef="#br0" timeOffset="84985.2636">12254 6423 1319,'0'0'33,"0"0"57,49 61 54,-38-23-84,-5 4 18,-5-1-61,-1-2-13,0-6-4,0-6-2,0-6-27,-2-8-41,-1-5-69,0-8-71,-2 0-56,0-8-41,-2-11-96</inkml:trace>
  <inkml:trace contextRef="#ctx0" brushRef="#br0" timeOffset="85156.4401">12242 6484 659,'0'0'220,"0"-63"-16,9 38 0,5 4-65,2 4-39,2 5-28,2 4-33,1 4-19,3 4-14,-1 0-6,0 5-13,-3 11-44,-9 7-59,-11 7-103,0 5-70,-21 1-211</inkml:trace>
  <inkml:trace contextRef="#ctx0" brushRef="#br0" timeOffset="85478.4619">12293 6717 933,'0'0'72,"0"0"98,0 0 11,0 0-77,74 17-36,-52-16-48,-1-1-15,-1 0-5,-1 0-4,0-5-19,-4-4 0,-1-4-2,-4 1 12,-5 1 13,-3 1 6,-2 3 17,0 3 28,0 3 18,0 1-8,0 0-21,0 10-15,0 13-6,0 10 19,0 8-7,0 3-3,0 1-13,0-5-4,0-6-11,0-5-6,0-8-38,3-6-34,4-6-22,4-9-113,1 0-233,-1-14-417</inkml:trace>
  <inkml:trace contextRef="#ctx0" brushRef="#br0" timeOffset="85759.409">12804 6576 1103,'0'0'134,"0"0"7,0 0 11,0 0-60,69-27-36,-52 25-30,-1 2-13,-2 0-10,-1 0-3,-3 0-29,-2 2-44,-3 4-61,-5 3-90,0 3-65,-9 0-137</inkml:trace>
  <inkml:trace contextRef="#ctx0" brushRef="#br0" timeOffset="85874.6023">12849 6671 771,'0'0'62,"0"0"22,68 0-10,-42-1-33,1-1-41,0-2-6,-2-2-104,1-4-203</inkml:trace>
  <inkml:trace contextRef="#ctx0" brushRef="#br0" timeOffset="86228.4554">13277 6444 1003,'0'0'40,"0"0"61,0 0 86,0 0-89,0 0-58,0 0-36,-14-1 2,7 27 10,4 7 14,3 2-2,0-1 6,15-3 2,4-6-9,2-5-2,2-6-2,-2-5 0,-3-6-8,1-3-1,-3 0-3,-2-9-1,-4-7-6,-3-6-4,-3-3-1,-4-5-2,0-2 1,-1 0-3,-10 3-2,-2 4-3,-1 6 0,-3 8-3,-2 3-10,-3 5-11,-3 3-44,1 0-53,0 6-97,2 7-111,6-1-316</inkml:trace>
  <inkml:trace contextRef="#ctx0" brushRef="#br0" timeOffset="87091.2973">14362 6552 788,'0'0'357,"0"0"-331,91-13 117,-40 9 1,8-1-39,9 2-28,-2 0-33,-3 1-26,-7 1-9,-5 0-3,-4 1-6,-7 0-20,-10 0-48,-9 0-86,-11-2-153,-7-2-216</inkml:trace>
  <inkml:trace contextRef="#ctx0" brushRef="#br0" timeOffset="87967.4727">15455 6405 677,'0'0'243,"0"0"-226,0 0 17,0 0 43,0 0 35,0 0-19,7-44-40,4 36 10,7 1-5,3-1 3,4 4-3,-1 1-2,1 1-18,-3 2-10,-2 0-6,-4 11-10,-5 9-8,-8 7-4,-3 4-1,-16 4-1,-14 1-4,-11-1-8,0-1-9,3-6-5,10-7 7,12-7 7,11-4 12,5-5-1,9-4 3,10-1 21,8 0 3,0 0-6,-1-2-6,-1-4-12,-2 0 0,-1-1 0,1 1-8,-1-1-8,-1-2-18,2 0-4,-3-2 8,1-1 14,0-3 3,-2-2 9,-2-4 4,-2-7 2,-5-5 1,-3-4 1,-7-5 5,0-5-5,-14-1 0,-14-1-3,-9 7 0,-7 10 1,-8 14-2,-8 17-6,-5 5 5,-2 29-6,3 16 4,7 16 0,7 10 3,15 3 7,15-2 9,20-5 17,7-10 6,27-11 1,16-11-8,13-13-4,11-8-5,5-13-7,-3-5 21,-10-6-27,-8-18-1,-9-7-7,-8-7 2,-9-9-2,-9-3-2,-12-7-1,-11-5-1,0-3-7,-23-1-8,-6 9-2,-3 8-12,-2 12 0,1 13-31,-1 13-48,-2 11-107,2 6-73,4 13-269</inkml:trace>
  <inkml:trace contextRef="#ctx0" brushRef="#br0" timeOffset="105118.2639">5994 7391 666,'0'0'38,"0"0"-25,0 0 83,0 0-7,0 0-46,-63-27-8,42 27-17,-2 0 3,-4 0-5,-2 0 0,0 0 9,-1 0-8,-2 0 2,2 0-1,5 0 3,0 1 5,2 0 1,6 0 1,3 0 0,4 0 8,6 0-4,1-1-3,2 2-6,1 2-6,-1 3-5,-1 4 6,0 5 7,0 5-6,0 6 1,-1 3 0,-1 7 5,4 4-7,-3 4 0,3 2 6,0 1-14,0 1-1,0 4 3,0-1-2,0 3-9,0-3 1,0-1-1,0-1-1,0-2 1,0-1 2,0-3-3,0-3-2,0-3 2,0-4 0,0-5 0,0-2 1,0-4-1,0-3 1,0-3-1,0-1 0,0-4 0,0 0-6,0-3 6,0 1 0,0-1 0,0-1-2,0 1 4,0-1 0,0 1-2,0-2 0,0 2 0,0-3 0,0 1 0,0-1 1,0 0-3,0 0 4,0-1-1,0 3-1,0-1 0,0 1 0,0 4 0,0-2 0,0 3 0,0-1 0,0 2 0,0 3 1,0 1 1,0 3-1,0 2 2,0 0-1,0 1-1,0-3 1,-2-1-2,2-2 0,0 2 1,0-4-1,-2 2 1,0 1 4,-1 0 0,1-1-1,-1-1 2,1 1 1,0-4-5,2-1 2,0-2 0,0 0-4,-2-2 2,1 0 2,0-1-4,0-1 1,-1-2 0,-1 4-1,-1 1 0,4 0 0,-2-1 1,0-2 0,2-1-2,-3 0 2,3 1 0,0-2-1,-1 0 0,1-3-2,0-1 2,-1 0 0,0 1 0,0 0 1,1 0 1,0-1-1,0-1 1,0 0 1,-2 0-2,2 0 0,0 0 3,0 0 2,0 0-2,0 0 1,0 0-4,0 2 2,0-2-1,0 0-2,0 2 0,3 1 0,5 1 3,6 1 6,2 2-3,2-3-4,2 0 2,1-1-1,-1-1-3,1-2 0,-3 0-23,2 0-18,3-5-38,0-9-60,0-1-135,-3-5-270</inkml:trace>
  <inkml:trace contextRef="#ctx0" brushRef="#br0" timeOffset="106093.2194">6482 7660 436,'0'0'198,"0"0"-87,0 0 73,0 0-38,0 0-10,0 0-30,0-25-40,0 38-32,-1 14 16,-6 6 29,-1 5-7,2 1-34,-1-1-12,2-1-7,2-4-13,-1-5-4,2-5-2,-1-5-3,1-6-24,2 0-15,0-7-48,0-1-49,0-4-56,2 0-66,11-8-185</inkml:trace>
  <inkml:trace contextRef="#ctx0" brushRef="#br0" timeOffset="106349.7216">6635 7812 1055,'0'0'30,"0"0"61,0 0 63,73-8-54,-46 8-21,0 0-26,0 0-22,-2 0-12,-4 0-9,-6 0-10,-1 0-6,-5 0-49,-2 0-58,-5 0-107,1 0-102,-3-6-352</inkml:trace>
  <inkml:trace contextRef="#ctx0" brushRef="#br0" timeOffset="106565.0833">6802 7685 1210,'0'0'42,"0"0"63,0 0 7,0 0-55,0 0 4,0 84-7,-4-38-36,-7 0-5,0-5-10,2-6-3,3-8-10,6-11-51,0-5-87,5-7-112,11-4-178</inkml:trace>
  <inkml:trace contextRef="#ctx0" brushRef="#br0" timeOffset="106901.7683">7040 7761 890,'0'0'201,"0"0"-161,0 0 148,0 0-78,0 0-47,0 0 2,4 85 2,-8-35-18,-6 0-15,-1-1-16,0-4 17,-3-4-24,2-5-8,1-5 2,-1-6-4,1-7-1,0-4-1,1-5-7,-2-6-13,2-3-9,-2 0 1,0-10-14,2-8-51,0-8-75,-1-5-54,-2-5-66,-1-6-101</inkml:trace>
  <inkml:trace contextRef="#ctx0" brushRef="#br0" timeOffset="107130.3387">6974 7594 980,'0'0'84,"0"0"86,0 0-11,0 0-50,0 0-40,0 0-28,43-14-29,-43 14-8,0 0-4,0 0-2,0 3-17,0 4-74,-1 0-81,1 1-182,0-2-316</inkml:trace>
  <inkml:trace contextRef="#ctx0" brushRef="#br0" timeOffset="108243.1919">7340 7673 406,'0'0'567,"0"0"-566,0 0 65,0 0 31,0 0-38,0 0-23,23-39-24,-23 31 0,0 1 15,0-4-6,-1 0 2,-5 2 4,-1 1 1,-2 0-9,-3 3-15,1 4 2,-5 1-6,2 0-4,2 14 2,0 5-3,5 5 4,2 2-3,3 1 1,2-2-12,0-6 4,0-2-1,0-6-2,4-4 0,3-4 9,0-3 5,4 0 0,-2 0 2,0-10 2,-2-2-1,0-1 1,0 0-3,-3 2 4,1 0 4,-3 2 2,-1 4 7,-1 3-1,0 0 0,0 2-8,0 0-3,0 0 1,0 0-2,0 0-3,0 0-1,0 0-1,1 0 3,-1 0 1,0 0-3,1 0 2,-1 0 0,0 0-1,0 0 0,0 0 1,0 0-2,0 0 0,0 0 1,0 0-1,0 0 0,0-3 1,0 0 4,2-3-3,-2-3-2,2-1 0,0-2 1,-2-1 10,3 3 10,-3 0 0,0 3 18,0 4 4,0 1-2,0 0-7,0 2-4,0 5-6,0 17-10,0 8 20,0 8 9,0 5-13,0 0-5,0 2-11,-7 1-5,-2-5-7,-1-6-1,2-8 1,1-10-3,4-7-1,2-6-2,1-4-11,0 0 3,0 0 4,0-7-1,0-5-7,0-5-10,0-2-2,0-5 0,0-4 1,0-3-10,0-5-2,1-1 12,0 3 5,-1-1 8,0 6 13,0 4 1,0 3 2,0 3 8,0 5 4,0 4 10,0 3-5,0 6 1,-1-1 1,1 2 3,0 0-9,0 20-9,0 7 8,-1 12 9,-2 4-4,0 1-5,-1-4-8,-2-1-2,1-5-5,2-8-11,-1-6-31,4-7-24,0-5-16,0-6-63,0-2-75,6 0-89,6-13-256</inkml:trace>
  <inkml:trace contextRef="#ctx0" brushRef="#br0" timeOffset="108640.7119">7517 7626 593,'0'0'465,"0"0"-433,0 0 179,0 0-95,0 0-60,0 0-26,-21 40 7,11-3-13,5 4-1,5 1-8,0-1-11,6-3-1,7-7-2,2-8 0,1-11 0,0-9-1,2-3 3,0-8 7,-2-14 3,-2-9-9,-6-5 4,-3-3 5,-5 2 0,0 2 1,-5 1-9,-10 4 4,-1 7-9,-4 7-1,3 7-2,-1 9-13,0 0-22,-4 14-44,-1 10-50,-1 1-79,0 1-160</inkml:trace>
  <inkml:trace contextRef="#ctx0" brushRef="#br0" timeOffset="110590.7174">8837 7928 608,'0'0'124,"0"0"-26,0 0 104,0 0-20,0 0-38,0 0-36,-27-22-43,43 22-28,5 0-6,4 0 4,-1 5-11,-1 1-12,-3-2-10,-1-1-2,1-1-9,1-2-63,6 0-126,1-5-165,0-9-393</inkml:trace>
  <inkml:trace contextRef="#ctx0" brushRef="#br0" timeOffset="110918.2856">9353 7732 1058,'0'0'43,"0"0"-29,0 0 111,6 76-7,-3-29-4,-3 8-44,0-2-12,-2-3-25,-9-5-1,0-5-18,0-6-6,1-6-4,3-8-3,-1-6-1,3-6 0,-2-4-16,0-4-17,-4 0-13,-1-8-36,-1-11-47,2-12-101,6-12-259</inkml:trace>
  <inkml:trace contextRef="#ctx0" brushRef="#br0" timeOffset="111156.3956">9458 7530 1255,'0'0'16,"0"0"-1,0 0 52,0 0-20,0 0-12,0 0-24,32 49-11,-40-42 5,1-4-5,0-3-24,2 0-8,3 0-2,2-7-38,0-1-75,14 4-99,8 4-188</inkml:trace>
  <inkml:trace contextRef="#ctx0" brushRef="#br0" timeOffset="111611.6925">9791 7721 992,'0'0'88,"0"0"-84,0-60 118,-14 44-46,-7 3-27,-2 5-26,1 4-21,0 4-2,3 0-2,1 12-2,2 8 0,6 5-2,4 1 6,6 1-5,0-3 2,7-7-3,7-4 1,0-6 5,-1-3-1,0-4 2,-1-2 1,-1-10 6,-1-5-3,-2-1-1,-3 1 7,-1 0 12,-2 2 7,-1 4 15,-1 4 4,0 5 8,0 2-6,0 0-21,1 19-25,2 8 3,0 11 10,-1 6-1,-2 0-10,0-1-1,0-5-6,0-9-1,0-8-8,0-6-31,0-6-64,0-5-71,3-4-111,7 0-201</inkml:trace>
  <inkml:trace contextRef="#ctx0" brushRef="#br0" timeOffset="111987.8594">9986 7663 655,'0'0'352,"0"0"-339,0 0 161,0 0-51,0 0-63,0 0-41,2 38 7,-2-4 7,1 2-15,8-2-9,2-2-2,3-5-1,2-8-4,2-6 5,0-8 6,1-5 13,1-2 3,-1-17-1,-2-7-18,-3-7-4,-5-1-2,-4-1 2,-5-1 0,0 0-1,-10 3 0,-5 7-5,-3 9 0,1 8 2,0 9-2,-2 0-5,1 13-2,2 6 4,2 0-39,3 0-59,4-2-106,3-3-256</inkml:trace>
  <inkml:trace contextRef="#ctx0" brushRef="#br0" timeOffset="113893.3446">6240 8746 1052,'0'0'60,"0"0"30,0 0 48,0 0-42,0 0-35,0 0-32,10-9-20,10 9-9,7 0 0,10-2-24,3-5-56,2-4-121,-2-2-130,-5-3-382</inkml:trace>
  <inkml:trace contextRef="#ctx0" brushRef="#br0" timeOffset="114168.9506">6591 8664 1256,'0'0'30,"0"0"1,0 0 49,0 81 27,0-29-13,-2 5-52,-6 0-22,0-3-6,1-4 0,0-7-13,0-7 0,3-10-1,2-10-2,-1-7-9,3-5-13,-2-4-9,-3 0-12,-1-9 2,-6-11-88,-1-7-23,-3-7-81,2-8-176</inkml:trace>
  <inkml:trace contextRef="#ctx0" brushRef="#br0" timeOffset="114351.5629">6541 8582 320,'0'0'808,"0"0"-752,0 0 95,0 0-26,57-56-34,-57 56-45,3 0-46,1 0-7,3 5-52,3 5-67,5 3-149,2-1-293</inkml:trace>
  <inkml:trace contextRef="#ctx0" brushRef="#br0" timeOffset="114791.5683">6992 8678 979,'0'0'165,"0"0"-162,-17-53 110,-3 43-51,-2 5-14,-3 5-48,-1 0 0,3 15-16,3 8 6,4 1-2,7 2 3,9-2-5,0-4-9,9-3 5,7-8 3,0-5 14,0-4 1,0 0 8,-1-6 6,-3-9 9,-3-3 12,1-1 6,-3 0 6,-1 2 20,-1 4-5,-1 5 5,-4 6-16,0 2-10,2 0-20,1 19-13,-1 8-2,0 11 19,0 2-8,-2 2-10,0-1 1,0-3-8,-5-3-1,1-8-1,2-5-27,2-5-30,0-7-70,5-8-100,9-2-128,1-8-280</inkml:trace>
  <inkml:trace contextRef="#ctx0" brushRef="#br0" timeOffset="115129.6132">7167 8730 869,'0'0'172,"0"0"-78,0 0 114,0 0-121,0 0-45,0 0-9,2 54 5,-2-19-23,0-3 9,11-1-4,3-4-8,6-6-2,-1-7-2,-1-6-2,2-6 1,-3-2 3,1-6 8,-3-13 1,-3-6-3,-8-2-3,-1-4 5,-3-1-1,-5-3-5,-10 3-9,-6 4 0,-2 10-3,-2 11-4,1 7-2,0 0-9,2 7-14,3 6-12,6 2-45,4 3-80,6-2-109,3 0-255</inkml:trace>
  <inkml:trace contextRef="#ctx0" brushRef="#br0" timeOffset="116337.2451">8700 8516 1056,'0'0'139,"0"0"-82,0 0 102,0 0-67,0 0-25,0 0-41,8 42-3,-9 2-2,-14 4-17,-6 3 0,0-4-1,5-6-6,3-9-2,6-11-11,3-6 2,4-8 7,0-3 4,11-4 3,7 0 9,3 0 4,2 0 7,0-4-13,-3-3-4,-2 3-2,0-1-1,-4 1-23,-1-1-48,-1-1-41,-5-4-43,-3-3-10,-3-4 44,-1-6 89,0-5 32,0 0 42,0-1 92,-1 7 15,-1 3-27,1 7-11,1 8-16,-1 4-36,0 2-37,-1 20-19,-3 12 9,-3 10 9,-2 4-12,-1-2-8,6-6-1,3-5-27,2-4-42,0-8-84,7-6-113,3-7-112,3-10-253</inkml:trace>
  <inkml:trace contextRef="#ctx0" brushRef="#br0" timeOffset="116936.1334">8976 8688 865,'0'0'81,"18"-56"-33,-16 45 142,-2 6-58,0 5-11,0 4-71,-8 18-41,-2 10-1,3 8 8,5 3-5,2-5-4,5-3-7,10-9 0,4-7 0,0-7-1,0-8 1,-2-4 0,-1-3 3,-3-15 4,-4-7-1,-3-6-1,-5-4-2,-1-3 1,-5 2-1,-6 3-3,-5 8-2,2 8-6,0 10-14,5 7-3,1 0-13,6 3 13,2 8 12,0-1 0,17-2 13,4 0 1,6-4 3,3-1 5,1 1 20,-1-2 5,-5 2 4,-8 0-10,-6 3-1,-3 3-8,-8 6-12,0 6 0,0 3 0,-6 4-5,2-2 1,4-4-3,0-4 0,4-4-1,10-5 1,4-6-2,0-4 2,0 0 4,-2-8 1,-5-7-1,-3-5 3,-4-5 2,-4-3-6,0-3 5,-6 2-7,-8 3 0,-5 2-1,1 8 0,0 2-3,0 9-20,2 5-44,2 0-89,2 4-128,4 6-311</inkml:trace>
  <inkml:trace contextRef="#ctx0" brushRef="#br0" timeOffset="117416.6404">9534 8883 758,'0'0'63,"0"0"138,0 0 1,0 0-63,0 0-23,0 0-49,14-12-19,10 11 0,4 1-15,1-2-16,-2 2-11,3 0-6,-3-2-8,0 2-54,-2-2-114,-6-1-178,-8-2-263</inkml:trace>
  <inkml:trace contextRef="#ctx0" brushRef="#br0" timeOffset="117644.4895">9715 8717 1140,'0'0'76,"0"0"38,0 0 34,0 0-81,-14 59 9,7-13-11,0 4-33,0-2-7,1-1-15,2-1-6,-1-8-4,3-5-2,2-6-25,0-7-31,0-6-56,10-1-58,6-8-107,6-5-232</inkml:trace>
  <inkml:trace contextRef="#ctx0" brushRef="#br0" timeOffset="117950.7309">10086 8802 1091,'0'0'190,"0"0"-166,0 0 113,0 0-64,1 68 35,-4-14-34,-4 4-38,-3 4-1,0-1-2,-2-6-20,-3-7-12,3-7-1,-4-10 0,5-10-23,-1-8-13,1-10-4,2-3-19,0-9-27,2-16-80,4-6-66,3-8-105,0-8-320</inkml:trace>
  <inkml:trace contextRef="#ctx0" brushRef="#br0" timeOffset="118147.2746">10055 8628 1137,'0'0'93,"0"0"9,0 0 68,0 0-65,0 0-57,0 0-36,43-26-8,-41 32-2,-1 2-2,0-1-5,2 0-43,4-1-77,3-2-120,5-2-286</inkml:trace>
  <inkml:trace contextRef="#ctx0" brushRef="#br0" timeOffset="118382.8755">10307 8625 1208,'0'0'266,"0"0"-264,0 0 103,0 0-20,2 80-5,-8-38-39,2 1-30,3-3-9,1-6-2,0-3-3,0-6-44,3-5-29,3-6-83,3-8-140,2-6-231</inkml:trace>
  <inkml:trace contextRef="#ctx0" brushRef="#br0" timeOffset="118751.1998">10474 8613 982,'0'0'119,"0"0"-93,0 0 101,0 0-94,0 0-13,2 75 3,-2-39-18,0-1 0,0-3-1,0-5 0,4-6-2,1-7-1,2-6 1,0-5-1,1-3 3,0 0 5,0-13 2,3-3-3,-4-5-7,-1-4 4,-2-1-5,-4-4 1,0 1 0,0 2 0,0 4-2,0 7-6,-9 5 3,0 5-16,-3 6-8,0 0-3,-1 4-32,2 9-13,0-1 10,6-1-56,5-2-87,0-5-105</inkml:trace>
  <inkml:trace contextRef="#ctx0" brushRef="#br0" timeOffset="119081.516">10685 8626 865,'0'0'85,"0"0"16,0 0 44,3 62-45,-3-28-32,0 1-33,2-1-5,4-4 0,1-5-9,0-5-10,0-7-7,3-7 6,0-6 2,2 0 8,0-6 12,-1-13-2,-3-6-10,-2-5 4,-5-3-6,-1-5 1,0 2-5,-13 3-2,-1 6-12,-2 9-2,5 8-1,2 8-15,2 2-23,0 0-67,3 13-66,1-1-122,3 2-207</inkml:trace>
  <inkml:trace contextRef="#ctx0" brushRef="#br0" timeOffset="119395.569">10947 8639 786,'0'0'251,"0"0"-251,0 0 110,-6 58 5,3-27-30,3 0-37,0-2-19,10-4 11,3-7-8,2-5-3,-1-6 7,2-7 1,-2 0-1,-1-3-10,-4-14-8,0-1-3,-6-6-5,-3-3-1,0-1 0,-3-1-4,-12 0-5,0 6-11,0 7-19,-1 9-15,4 7-48,-1 0-61,3 2-82,4 4-143,5 0-255</inkml:trace>
  <inkml:trace contextRef="#ctx0" brushRef="#br0" timeOffset="120423.858">10888 7530 339,'0'0'384,"0"0"-290,84-18 60,-48 13-47,4-2-4,0 2-26,-1 0-18,-3 1-9,-4 1-15,-3 0-1,-5 1-12,-3 0-1,-6 1-1,-2 0-8,-6 1-10,-3-1 1,-1 1-2,-3 0 2,0 0 1,2 0-2,1 10 1,2 12 4,0 12 10,0 19 10,-2 15 15,-3 18 4,0 12-11,0 6-6,-3 5-5,-2-3 0,1-2 0,3-6-6,1-9 3,0-11-9,0-6 0,0-7 9,0-6 0,0-5-1,0-6-5,-8-7-3,-1-5-6,0-6 2,0-5-7,2-5 0,1-5 0,2-7 1,2-2-1,1-4 1,1 0-1,0-1 2,0 0-2,0 0 2,0 1-1,0 1 2,-1 0-3,-1 2 1,0-1-1,0 0 1,2 1-1,0-3 1,0 1 1,0-3-1,0 2 3,0-2-5,0 0 3,0 0 4,0 0-4,0 0 8,0 0-4,0 0-2,0 0-5,0 3 0,0-2 0,0 2 0,0 0 0,0 0 0,0 2 0,-7 1 0,-9-1 0,-7 1 0,-7-3-18,-4-3-54,-4 0-73,6-13-84,6-12-517</inkml:trace>
  <inkml:trace contextRef="#ctx0" brushRef="#br0" timeOffset="121406.3652">11730 7534 496,'0'0'53,"0"0"60,49-58 49,-40 44-43,-6 4-3,-3 4-27,0 1-30,0 0-13,-9 0-17,-4 1-7,-3 2-3,-5 0 8,1 0-4,-3 0-4,0-1-2,0 1-2,0 2 3,2 0 0,4 0 3,3 0 1,6 0-2,2 2 0,1 11-5,4 10-1,1 8 10,0 11 5,0 7-1,0 7-11,4 5 5,3 5-1,-1 6-3,2-1-7,1-2 5,3-3 4,0-3-2,-3-1-5,-3 0 2,-2-5-6,-2-3 3,-2-4-5,0-3 4,0-3-2,1-4-1,0-3 2,3-4 1,-1-4-3,0 1 4,-1-1-7,0 0 2,-2-1 2,0 0-2,0-4-1,0 0 0,0-1 2,0 0-2,0 1 0,0-1-1,0 1-3,0 0 2,0 0-2,0 0-1,0-1 4,0-2-4,0-3 1,0-5-2,0-4 0,0-3-1,0-6-23,20 0-48,15 0-53,13-18-45,7-12-279,4-8-566</inkml:trace>
  <inkml:trace contextRef="#ctx0" brushRef="#br0" timeOffset="122205.3517">12208 7507 396,'0'0'404,"0"0"-335,0 0 116,0 0-31,0 0-42,0 0-34,0-17-54,0 39-10,0 11 34,0 8-9,0 0-15,0-3-8,0-4-8,0-6-5,0-9-3,0-4 0,0-8-6,0-4-11,0-3-25,0 0-4,2-3-22,1-11-13,-2-3-79,-1-3-10,0-3-52,-9-3-27,-4-1-6</inkml:trace>
  <inkml:trace contextRef="#ctx0" brushRef="#br0" timeOffset="122756.2342">12208 7507 16,'-73'6'194,"59"-39"-34,2 2 62,2 2-11,3 2-40,7 3-28,0 0 3,8 1-56,13 5-5,4 1-31,4 7-18,1 7-11,-2 3-9,-3 6-16,-3 11-2,-4 6-12,-6 5-40,-10 5-47,-2 2-28,-16 7-41,-15-1 21,-4 0-48,-2-4 76,4-5 99,5-5 22,5-5 36,6-5 67,6-6-2,6-5-5,5-3-12,0-1-9,6 0 8,10 0-3,1-2-30,1 2-32,0-2-12,0 0-5,2 0-1,-3 0 0,0 0-1,2 0-12,-2-4 6,-2-6 7,-2 0 0,-1-2 3,-1 0 2,-4 2 2,-1 1 11,-2 1 13,-3 4 23,1 0-11,-2 0 0,0 2 4,0 0-4,0 2-3,0 0-9,0 0-13,0 12-8,0 9 2,0 4 4,0 4 0,0-1-7,-3-1-1,-1-2-7,1-6-1,2-2-18,1-4-33,0-2-45,0-1-82,0-2-84,0 0-178</inkml:trace>
  <inkml:trace contextRef="#ctx0" brushRef="#br0" timeOffset="123447.5938">12232 8585 1344,'0'0'68,"0"0"-11,0 0 67,0 0-44,0 0-36,37 63-27,-37-39-15,0-3-2,0-1-11,-4-1-45,-1-9-61,3-3-88,-2-7-115,1 0-242</inkml:trace>
  <inkml:trace contextRef="#ctx0" brushRef="#br0" timeOffset="123620.83">12159 8481 926,'0'0'55,"0"-59"150,3 35-45,11 5-65,8 3-26,3 5-39,5 6-24,-1 5-6,-1 0-9,-8 13-48,-4 10-81,-11 6-109,-5 1-182</inkml:trace>
  <inkml:trace contextRef="#ctx0" brushRef="#br0" timeOffset="124151.9588">12134 8728 758,'0'0'34,"0"0"-18,0 0 97,0 0-74,0 0-17,0 0-11,23 14-8,3-14 3,3 0 8,-4-3-14,-1-2-4,-2 0-36,1 2-87,-3 1 15,-2 2 13,-1 0 13,-4 2 14,-1 6 25,-6 2 34,2-2 13,-3-1 73,-3-3 62,1-1 25,-1-1-3,0 2-22,1 0-16,2 1-16,1 3-28,-2 3-29,-2 5-14,-2 1-14,0 5-13,-2-2 0,-11 2-3,0-4-2,-3-1-8,2-3-15,0-5-6,1-2 6,4-7 10,1 0 13,2 0 1,1-10 10,3-2 5,2-1 16,0 1 12,3 5 17,8 1 7,2 6-23,5 0-11,-1 8-17,3 9-1,-1 2-7,-2 2-6,-1-2-3,-1-1-1,-1-5-27,-1-6-74,2-6-138,-4-1-266</inkml:trace>
  <inkml:trace contextRef="#ctx0" brushRef="#br0" timeOffset="124743.0836">12690 7538 607,'0'0'88,"0"0"-3,83-48 53,-49 34-48,1 1-11,6 2-3,-5 3-13,-6 2-15,-13 1-18,-9 3-2,-7 2-3,-1 0-8,0 2 6,0 11-12,0 9 12,0 8 21,-2 11-13,-1 14 17,1 14 1,0 18-3,-1 13-7,1 12-7,-1 6 4,1-2-9,2-7 2,0-6-14,16-12 15,4-8-6,2-10-3,-1-6 0,-2-11-7,-5-10 4,-3-10-9,-9-9-2,-2-7-2,0-5-2,-16-6-1,-7-3-2,-8-3-1,-4-3-31,-3 0-36,1-5-36,3-8-35,5-7-231,8-7-512</inkml:trace>
  <inkml:trace contextRef="#ctx0" brushRef="#br0" timeOffset="125216.8844">13572 8333 809,'0'0'164,"0"0"-44,0 0 106,0 0-75,0 0-53,0 0-52,37-15-27,-13 14-12,2 0-7,-3 1-9,-2 0-56,-4 0-101,-7 10-139,-10 2-227</inkml:trace>
  <inkml:trace contextRef="#ctx0" brushRef="#br0" timeOffset="125366.1272">13630 8462 937,'0'0'209,"0"0"-169,0 0 112,0 0-68,0 0-57,0 0-27,81-1-47,-50-4-124,1-6-140,2-4-341</inkml:trace>
  <inkml:trace contextRef="#ctx0" brushRef="#br0" timeOffset="125891.8279">14317 7403 487,'0'0'325,"-80"-41"-323,29 30-2,-3 2 17,-2 3 27,3-1-3,10 2-29,9-1 12,13 0 33,9 3 20,8 1 18,4 2-12,0 2-33,0 18-22,7 17 20,4 13 28,-1 13-8,-1 8-20,-2 9-8,-2 9-19,-1 9 4,2 2-4,0 3 5,0 1-7,-1-5 3,-1-2 5,-2-3-5,-2-5-11,0-5 10,0-1-8,0-4 1,0-4-7,0-7-3,-2-8 2,-4-7-5,1-7-1,2-8 0,2-9-8,1-7-11,2-7-24,18-10-21,10-5-12,3 0-99,1-7-217,-5-11-220</inkml:trace>
  <inkml:trace contextRef="#ctx0" brushRef="#br0" timeOffset="127503.8834">14324 7699 142,'0'0'569,"0"0"-557,0 0 14,0 0 36,0 0-29,0 0-7,0 0-26,0 0 1,0 0 0,0 0 7,0 0 25,0 0 15,0 0 12,0 0 3,0 0-8,0 0-2,0 0-15,0 0-12,0 0-15,0 0-5,0 0 1,0 0-2,0 0 1,0 0 5,0 0 27,0-6 26,3-7-12,4-3-25,-1-3 14,0-3 8,-3 2-7,-1 2-3,-2 3-7,0 6-6,0 3-4,0 5-3,0 1-9,0 7-7,-5 19-1,0 11 2,-1 7 9,2 1-4,0-4-8,3-4 3,1-4-4,0-7-1,0-6-21,2-6-36,9-5-36,4-7-82,5-2-133,5-9-52,0-11-291</inkml:trace>
  <inkml:trace contextRef="#ctx0" brushRef="#br0" timeOffset="127819.9135">14553 7619 868,'0'0'52,"0"0"23,0 0 82,0 0-41,0 0-34,0 0-66,0 0-4,-31 53 8,29-6-1,2 0 0,6-7 7,15-8-1,6-7-4,3-9 1,0-11 3,-1-5 1,-2-4-3,-6-15-1,-4-6-3,-5-5-8,-7-3-6,-5-1 0,0-2-3,-13 3 0,-6 2-2,-4 6 0,-1 8-3,1 7-16,4 8-7,1 2-34,4 7-41,5 10-23,5 2-87,4-1-185</inkml:trace>
  <inkml:trace contextRef="#ctx0" brushRef="#br0" timeOffset="128215.5467">15057 7546 1122,'0'0'80,"0"0"37,0 0 51,0 0-80,0 0-50,0 0-29,4 62 10,-4-13 1,-7 4-2,0 1-10,1-1-2,3-4-4,3-6 1,0-8-2,3-11 0,9-6 1,3-4 2,3-5 8,1-2 9,-1-3-1,2-2-6,-2-2-7,2 0-4,1 0-3,2 0-19,-1 0-30,1 0-23,1-3-104,-2-3-133,-5-2-192</inkml:trace>
  <inkml:trace contextRef="#ctx0" brushRef="#br0" timeOffset="128554.8635">15387 7561 1258,'0'0'27,"0"0"24,0 0 31,0 0-49,0 0 0,-57 71-12,54-35-11,3-1-7,2-5-1,15-7 1,1-6 2,3-6-5,-1-9 11,2-2 1,-1-13 9,-3-10-9,-4-6-3,-7-4-1,-5-3 3,-2 1-5,-1 2-2,-12 5-4,-2 8-2,0 9-2,-2 6-13,3 5-30,1 3-33,5 10-54,4 3-73,4 1-69,5-4-114</inkml:trace>
  <inkml:trace contextRef="#ctx0" brushRef="#br0" timeOffset="128863.2437">15678 7433 935,'0'0'83,"0"0"-21,0 0 104,0 0-102,0 0-44,0 0-19,20-6 6,-6 15 7,1-1 1,-1-4 7,-1-2-8,-3-2 6,-5 0 8,-2 0 6,-2-4-4,-1-3-7,0-3-18,0 0 0,-8 1-5,-2 3 0,-1 3-24,0 3-25,-5 0-24,-2 13-44,-3 9-111,0 6-202</inkml:trace>
  <inkml:trace contextRef="#ctx0" brushRef="#br0" timeOffset="129491.9247">14884 8498 1103,'0'0'48,"0"0"-12,0 0 87,0 0-64,0 0-13,0 0-14,-49 69-9,49-35-7,8-5-8,12-4 1,5-6-5,3-8 0,1-8 3,-4-3 11,-2-3 14,-4-12 1,-6-5 3,-5-2-5,-5-1-1,-3 0-9,0 2-11,-9 1-8,-7 5 0,-2 5-4,2 4-6,2 6 6,1 0-13,5 0-1,4 6-15,2-1-14,2 2-39,0-2-17,12-2-17,7-3-92,3 0-77,7-6-163</inkml:trace>
  <inkml:trace contextRef="#ctx0" brushRef="#br0" timeOffset="130220.6253">16074 7507 173,'0'0'88,"0"0"43,0 0 50,0 0 15,0 0-28,0 0-54,-11-50-12,11 45-7,0-2-21,9 3-31,7-1-12,9 3-8,3 1 6,4 1 7,-5 0-3,-7 0-9,-7 3-3,-6 6-4,-5 4-10,-2 5 2,0 7 2,0 10 3,-8 11 4,-4 11-3,0 14-2,-1 10 9,1 1-7,3 0 2,2-4-1,4-3 5,3-4-7,0-5 6,0-1 6,7-5-6,3-4-5,0-3 17,1-5-20,-2-4 1,-2-3-8,-3-5 1,0 0 0,-1-7-5,-1-3 0,0-6 1,-1-5 1,1-3-1,-1-3 3,-1-1 0,1 0 1,-1 1-1,0 1-1,0 1 1,0-1-3,-5 0 0,-2 1 1,-4-2-1,-1 2 0,-8 1-1,-6-2-1,-7 0 0,-3-2-10,-2-3-20,-4-5-21,-2 0-75,-5-17-154,-4-10-671</inkml:trace>
  <inkml:trace contextRef="#ctx0" brushRef="#br0" timeOffset="135715.0476">5057 10044 1129,'0'0'169,"0"0"-107,0 0 41,0 0-28,0 0-8,27 67-11,-18-27-40,-7 0-11,-2-1-5,0-6 0,0-6-8,0-9-28,0-7-54,0-7-40,0-4-37,0-4 20,0-12 18,0-8-24,0-2 92,0-2 54,-8-4 7,-5-2 11,-4-2 18,-1 2 33,0-1 25,2 3-16,7-2 51,6 2-16,3 0-18,5-1 3,22 4-16,8 2-13,5 5-23,-4 9-16,-5 9-10,-6 4-13,-8 13-3,-5 14-25,-7 12-39,-5 6-35,-17 8-64,-14 3-63,-6 0 17,3-3 31,5-4 128,10-8 53,6-7 87,7-11 42,5-5-10,1-5-55,0-5-23,11-4-9,10-4 13,2 0-6,4 0-7,2-4-5,-1-4-5,-4-1-10,-3-1-6,-3 0-1,-6 1-3,-1-1 0,-6 2 0,-3 3 6,-2 1 16,0 3 23,0 1 20,0 0-6,0 0-3,0 0-4,0 15-9,2 9 3,-1 10-15,-1 7 1,0 5-21,0 2 3,-3-2-12,-6-5-4,2-8-7,1-10-34,4-7-33,2-9-68,0-6-103,1-1-78,8-10-266</inkml:trace>
  <inkml:trace contextRef="#ctx0" brushRef="#br0" timeOffset="136101.5858">5797 10256 563,'0'0'209,"0"0"-189,0 0 84,0 0 25,0 0 21,0 0-15,0-2-39,0 2 4,0 0-1,0 0-32,0 0-30,6 0 0,8 0-16,0 0-3,4 0-8,0 0-6,-4 0-2,1 0-2,-3-1-6,0-1-27,-1-2-18,0 0-30,2 2-79,-1 2-74,-3 0-59,-4 0-145</inkml:trace>
  <inkml:trace contextRef="#ctx0" brushRef="#br0" timeOffset="136289.287">5847 10341 947,'0'0'134,"0"0"10,0 0 16,0 0-36,0 0-37,0 0-47,11 0-22,3 0-3,4 4-12,3-2-3,4-2-71,4 0-130,-1-3-173</inkml:trace>
  <inkml:trace contextRef="#ctx0" brushRef="#br0" timeOffset="138365.1637">7246 10238 734,'0'0'168,"0"0"-162,0 0 28,0 0 33,0 0-1,0 0-28,-4-6-22,-8 6-14,2 4-1,-3 1 2,-2-1-3,3-2 0,0 0-2,2-2-5,0 0 6,4 0 1,-1 0 1,2-2 0,3-5-1,-2-1 0,4-2 5,0-1 5,0-1-1,0 0 4,9 3 17,2 2 12,-1 5 1,4 2-9,3 7-11,-1 15-1,-2 8 1,-6 5-6,-8 5-13,0 4-3,-7-2-1,-10 0-8,-1-6-17,-3-9-18,3-6-2,0-10-6,1-5 16,-1-6 22,4 0 13,-1-14 12,4-7 17,4-4 21,4-1-5,3 2 5,0 4 16,3 7-8,6 7-3,4 6-13,4 0-22,5 14-15,5 5 11,-2 3 3,-2 0-10,-5 2-8,0-5 0,-4-1-1,-2-2 0,-3-5-17,-3-2-62,0-3-74,0-4-83,1-2-128,1-8-337</inkml:trace>
  <inkml:trace contextRef="#ctx0" brushRef="#br0" timeOffset="138555.0956">7436 10369 1177,'0'0'113,"0"0"-87,0 0 91,0 0-57,0 0-38,0 0-22,36-10-7,-34 19-60,0-2-58,4-4-126,1-3-206</inkml:trace>
  <inkml:trace contextRef="#ctx0" brushRef="#br0" timeOffset="138928.5415">7687 10245 1071,'0'0'84,"0"0"-8,0 0 35,0 0-43,0 0-28,0 0 6,-8 75-21,8-39-6,0 0-14,8-5-1,6-6-3,2-3-1,5-11 0,-1-4-9,-1-7-2,-1 0 6,-2-16 5,-1-10 2,-5-5 2,-4-3 1,-5-2 0,-1 2 7,-2 1 7,-12 2-8,-4 5-7,-3 6-2,1 5-2,0 7-2,1 8-9,1 0-15,4 7-25,3 10-40,4 6-81,7-3-97,0 1-204</inkml:trace>
  <inkml:trace contextRef="#ctx0" brushRef="#br0" timeOffset="139333.0221">8150 10163 465,'0'0'770,"0"0"-751,0 0 53,0 0 29,0 0-44,0 0-42,-55 33-7,33 9 0,6 5-6,9 0-1,7-2 2,4-5 2,14-7-5,3-8-3,1-6 3,-1-10-2,-3-6 2,-6-3-1,-3 0 1,-4-10 1,-5-8 3,0-4-2,0-1 2,-5-1-1,-8 2-3,-2 5-2,-4 6-1,-1 6-8,1 5-8,2 0-6,0 6-8,4 6-33,4 3-80,1-1-59,6-3-147,2-6-222</inkml:trace>
  <inkml:trace contextRef="#ctx0" brushRef="#br0" timeOffset="139874.5773">8443 10062 764,'0'0'202,"0"0"-147,0 0 107,0 0-35,0 0-47,0 0-35,9-8-26,-9 29 13,0 6 31,0 4-17,0 3-4,0 2-7,0 1-9,0 2-4,0 2-12,0 0 3,0 1-3,0-1-3,0-2-7,0-4 2,0-3 4,0-4-5,0-3 0,0-4 2,1-4 0,1-4 5,2-1 0,-2-3-5,1-3 4,1 0 4,1-2-8,0-1 8,4 0 0,2-1 6,5 0 1,4-1 1,3-1-5,5 0 5,3 0-9,0 1 0,2 0-4,-4 1-4,-1 1 2,-4 0-3,-3-2-2,0 0 0,-3 1-23,-2-2-30,0 0-45,-3 0-14,-5-2-147,-2-13-205</inkml:trace>
  <inkml:trace contextRef="#ctx0" brushRef="#br0" timeOffset="140931.8718">8883 10129 734,'0'0'575,"0"0"-531,0 0 33,0 0 12,0 0-7,0 0-27,18 73 4,-13-28-37,-5 3-9,0-3-13,0-4 0,0-6-15,0-10-50,0-9-103,8-12-187,11-4-238</inkml:trace>
  <inkml:trace contextRef="#ctx0" brushRef="#br0" timeOffset="141328.6702">9106 10142 1062,'0'0'159,"0"0"-93,0 0 71,0 0-25,0 0-69,0 0-33,6 49-1,-6-8-1,0 1-3,7-3-3,7-5-2,4-3 0,3-10-1,2-8-5,2-7-6,0-6-3,-1-9-4,0-13-10,-3-5 7,-7-3 14,-4 0 1,-7 3 6,-3 1 1,0 4 1,-8 6 2,-3 6 14,3 5 23,3 5-6,2 0-5,1 15-6,2 11 2,0 10 5,0 5-4,0 6-12,0-2-7,0-3-7,4-4-9,2-10-39,2-8-50,1-9-104,3-9-140,1-2-301</inkml:trace>
  <inkml:trace contextRef="#ctx0" brushRef="#br0" timeOffset="141804.0421">9502 10178 540,'0'0'567,"0"0"-491,0 0 52,0 0-33,0 0-29,0 0 10,27 73-50,-22-41-15,-1 1-3,0-2-5,-1-2-3,2-6 0,-1-6-14,0-5-15,-2-7-3,-1-4 2,-1-1 3,0 0 15,0 0 12,0 0-1,0-2 0,0-2-9,0-1-8,0 3-10,0 0-14,0 2 6,0 0 7,0 0-4,0 0-14,0 0-8,0 0-6,0 0-4,0 0-5,0 0 0,0 0 27,0 0 16,0 0-1,0 0 24,0 0 4,0 0 12,0 0 27,-1 0 18,1-2-13,0-3-28,0 0-16,0-1-16,0-1-52,5 0-116,3-2-339</inkml:trace>
  <inkml:trace contextRef="#ctx0" brushRef="#br0" timeOffset="142139.4256">9825 10289 561,'0'0'569,"0"0"-551,0 0 109,0 0-25,0 0-34,0 0-58,13-16-10,-13 25-2,0 2 2,0-1 0,0-2-1,0-1-7,0-3-4,-2-3-1,2-1 2,0 0 11,0 0 8,0-1 0,0-5-2,0 1-4,0 1-2,0 0-16,0 1-17,0 1-19,4 2-57,4 0-72,3 0-77,0 0-131</inkml:trace>
  <inkml:trace contextRef="#ctx0" brushRef="#br0" timeOffset="142986.2602">10122 10024 407,'0'0'311,"0"0"-297,0 0 29,0 0 43,0 0 19,0 0-36,-7-29-37,-3 29 29,-1 0 45,1 5-35,-1 11-16,0 8-7,2 11 4,2 3-9,0 6-12,7-3-23,0-1-3,0-4-4,0-3-1,6-3-2,1-4 0,1-4-4,1-6-4,-1-5 1,1-5 6,-2-4 3,-2-2 0,2 0 8,-1-6-4,-3-7-4,1-1-1,-2-3-2,-2-1-1,0-2 0,0 1-2,-6 0-4,-5 3-11,-1 1 7,1 6 4,1 2 3,2 5 4,3 0-1,2 2 3,3 0 1,0 0-3,0 0-2,0 0-5,0 0 6,0 0 2,0 0 2,0 0 0,0 0 0,0 0 0,0 0 0,0 0 4,1 0-3,1 0 2,-2 0 5,0 0-2,0 0-3,0 0 0,0 0-2,2 0 2,-2 0-3,0 0 0,2 0 0,1-2-15,2-1-17,-1-3-46,0 2-82,-4-2-8,0 0-55,0-3-40,0 1-36</inkml:trace>
  <inkml:trace contextRef="#ctx0" brushRef="#br0" timeOffset="143467.2277">10070 10159 455,'0'0'223,"0"0"-18,0 0-21,0 0-13,0 0-63,0 0-45,-8-12-32,6 30-7,-1 8 23,-2 6-12,1 2-10,2-2-17,1-1-6,1-1-2,0-3-2,0-8-2,0-6-18,2-8 7,5-4 4,1-1 11,3 0 7,2-5 0,1-3 2,1 2 3,2-1-6,-2 3-4,2 0-2,0 0 0,0-1-24,-3 2-33,-3 1-40,-6-1 17,-1-3-30,-4-5 27,0-6 17,0-5 39,0-3 27,0-2 2,-2 3 31,-1 6 63,-1 4 43,2 5-45,1 4 5,0 4-9,1 1-27,0 12-31,0 14-13,-1 13 30,-1 5-15,0 6-11,-2 1-13,1-1-10,1-6-2,2-10-13,0-4-49,0-11-24,7-6-130,4-9-117,1-4-146</inkml:trace>
  <inkml:trace contextRef="#ctx0" brushRef="#br0" timeOffset="143914.9081">10575 10221 32,'0'0'883,"21"-60"-827,-18 31 67,-3 6 15,-1 3-51,-12 6-25,-5 4-43,-3 9-19,-3 1 0,-2 5 0,1 17-2,3 8-4,8 3 3,9 2-1,5-5 1,2-7 0,12-7 2,1-4 1,4-6 8,0-6 1,1 0 12,-2-3 15,0-7 2,-2 1-7,-7 0 5,-2 4 1,-4 1 7,-3 3-5,0 1-7,0 0-14,0 10-2,0 8 1,0 9 17,0 3-4,0 4-14,0 0-9,0 1-5,0-1-2,2-4-22,2-2-53,0-5-28,2 0-151,0-6-159,4-5-364</inkml:trace>
  <inkml:trace contextRef="#ctx0" brushRef="#br0" timeOffset="144785.2446">11172 10271 902,'0'0'323,"0"0"-242,0 0 48,0 0-36,0 0-31,0 0-22,9 79-31,-9-35-6,0 2-2,-13-5-2,0-6-8,0-8-20,2-11-22,4-8-1,2-8-13,3-4 25,2-18 36,0-9 2,0-8 2,0-4 5,5-4 14,1 0 5,2 4 10,1 7-3,1 7 23,1 10-1,-2 6-2,3 7 3,2 6-3,6 5-20,7 13-12,1 9-2,0 4 3,-1 3-2,-6 4-9,-3 0-9,-7 0 0,-5-3 0,-5-8-1,-1-5-10,0-5-27,-2-5-18,-4-4-25,-4-2-45,0-5-94,-3-1-107,0 0-213</inkml:trace>
  <inkml:trace contextRef="#ctx0" brushRef="#br0" timeOffset="144980.772">11176 10453 1236,'0'0'220,"0"0"-180,0 0 71,71-57-29,-53 52-23,-3 2-41,2 3-18,-1 0-6,3 0-29,1 0-39,2 0-85,1 6-149,5-1-179</inkml:trace>
  <inkml:trace contextRef="#ctx0" brushRef="#br0" timeOffset="145154.8077">11609 10597 789,'0'0'547,"0"0"-520,6 55 94,-6-26-20,-6 4-53,-8 3-47,-4 2-1,-5-1-111,-2-7-230,2-8-451</inkml:trace>
  <inkml:trace contextRef="#ctx0" brushRef="#br0" timeOffset="145748.1873">12861 10166 117,'0'0'924,"0"0"-807,0 0-31,0 0-10,0 0-1,0 0 32,24 74-49,-19-44-34,-3 0-12,-1 0-5,-1-2-7,2-3 0,2-4-43,1-4-54,2-6-61,3-6-48,0-5-19,0 0-86,-4-14 19</inkml:trace>
  <inkml:trace contextRef="#ctx0" brushRef="#br0" timeOffset="145927.3487">12914 10285 151,'0'0'185,"-35"-63"-47,18 35 36,6 1 8,2 3 1,5 0 4,4 2-52,0 2-37,5 1-15,8 5-28,6 1-23,3 5-19,5 5-13,0 3-5,-2 0-51,-4 9-60,-9 10-61,-6 4-92,-6 2-171</inkml:trace>
  <inkml:trace contextRef="#ctx0" brushRef="#br0" timeOffset="146116.6406">12851 10407 526,'0'0'417,"0"0"-364,0 0 90,0 0 9,0 0-35,0 0-57,22 16-49,-3-14-10,3-2-1,2 0-65,3 0-87,0 0-106,-3 0-146,-2 0-185</inkml:trace>
  <inkml:trace contextRef="#ctx0" brushRef="#br0" timeOffset="146533.8497">13147 10486 452,'0'0'186,"0"0"-77,0 0 69,0 0-49,0 0-5,0 0-46,28 15-31,-23 0 2,-4 6-12,-1-1-17,0 4-7,-4-1-12,-13 1-1,-2-2-15,-4-4-19,-2-2-17,0-7 13,3-7-4,4-2 16,4 0 26,4-13 8,6-1 36,4 0 14,0-1 19,4 4 4,10 3-3,2 6-16,3 2-22,2 7-23,2 12-4,-2 3-10,-3 5-3,1-1-6,-1 2-52,2-2-103,1-8-177,6-7-200</inkml:trace>
  <inkml:trace contextRef="#ctx0" brushRef="#br0" timeOffset="146923.8169">13730 10324 754,'0'0'275,"0"0"-238,0 0 112,0 0-11,0 0-24,0 0-27,32 4-33,-13-2-18,5 0-22,1-2-14,3 0-15,-5 2-76,-5 1-110,-8 3-168,-4 0-357</inkml:trace>
  <inkml:trace contextRef="#ctx0" brushRef="#br0" timeOffset="147088.1343">13827 10463 508,'0'0'523,"0"0"-481,0 0 92,0 0-32,0 0-53,60-9-37,-28 9-12,6 0-54,4 0-136,-1-2-119,-1-6-332</inkml:trace>
  <inkml:trace contextRef="#ctx0" brushRef="#br0" timeOffset="147455.5576">14502 10154 1046,'0'0'45,"0"0"18,0 0 74,0 0-78,0 0-19,0 0 0,-46 55-9,43-17-6,3-2-2,0 1-3,14-3-6,5-6-9,5-4 1,2-9-1,5-8 3,1-7-1,0-6 0,-5-15 1,-6-6 6,-3-4 10,-9 0-5,-6-1 1,-3 1-7,-1-1-8,-17 2-5,-2 5-2,-4 7-5,-1 8 3,1 9-10,2 1-3,2 3-24,5 10-30,3 3-49,10 1-57,2-1-61,7-3-193</inkml:trace>
  <inkml:trace contextRef="#ctx0" brushRef="#br0" timeOffset="147668.9502">14916 10260 1224,'0'0'58,"0"0"46,0 0 46,0 0-67,0 0-41,0 0-34,6-6-8,-6 6-4,0 0-11,0 0-45,0 0-61,0 0-66,0-4-185</inkml:trace>
  <inkml:trace contextRef="#ctx0" brushRef="#br0" timeOffset="147946.8608">15109 9991 1272,'0'0'71,"0"0"-17,0 0 92,0 0-61,0 0-44,0 0-30,19 53 17,-16-12 9,-2 5-13,0-1-4,-1-1-11,3-7-9,0-7-4,1-4-32,-1-7-28,-1-7-61,0-6-106,2-6-118,-1 0-221</inkml:trace>
  <inkml:trace contextRef="#ctx0" brushRef="#br0" timeOffset="148249.9776">15338 10090 1007,'0'0'123,"0"0"-56,0 0 61,0 0-29,0 0-5,62-30-49,-35 28-4,3 2 5,1 0-4,-1 7-4,-6 10-7,-2 5-4,-6 3-13,-7 6 3,-5 0-7,-4 0-3,-2-2-7,-11-2 0,1-5-21,-1-2-45,2-5-29,-1-3-157,1-7-153,0-5-436</inkml:trace>
  <inkml:trace contextRef="#ctx0" brushRef="#br0" timeOffset="149053.0441">15450 10225 1126,'0'0'173,"0"0"-161,62-28 100,-40 24-54,5-2-44,1 3-14,2-5-34,-1 3-53,-2-4-30,-4 0-52,-4-2 5,-2 0-4,-3-3 19,-1 1 55,-2-3 86,-2-1 8,-1 0 72,-1 1 87,-3 1-5,2 2-36,-2 3 2,1 5 11,3 1-41,2 4-13,4 0-33,3 16-13,-1 8 0,-3 7-9,-6 4-14,-6 1-1,-1 2-2,-1-5-5,-7-3-20,1-5 5,5-6-7,2-4 15,6-5 7,15-5 4,2-5 5,2 0-4,0 0 1,-7-8-6,0-5-16,-4-2-5,-1-4 0,0-4 1,0-4 14,0 0 6,-1 1 1,-6 5 9,-1 3 12,-3 7 9,-2 6-2,0 3-3,0 2-7,-3 0-16,-3 9 1,-1 8 3,3 5-1,2 3 1,2-3-4,0-1 0,11-5-3,7-5 0,0-5 2,2-3 1,-1-3-3,-1-3-7,-3-11-6,-3-5 10,-5-2-1,-5 0 1,-2 0 0,0 2 3,-4 4 4,-5 3 3,5 6 7,0 4 7,4 2 5,0 3-5,0 18-11,0 11 15,1 11 10,1 6-1,-2 1-6,0 4-8,0-2-15,0-5-3,0-3-2,0-10-25,0-8-52,0-6-33,0-9-154,0-8-319</inkml:trace>
  <inkml:trace contextRef="#ctx0" brushRef="#br0" timeOffset="149945.4863">16575 9770 699,'0'0'248,"0"0"-148,0 0 99,0 0-14,0 0-42,0 0-73,13-15-42,-2 50 17,1 9-3,-7 6-15,-1 4-13,-4-1 1,0 1-11,0-1-2,0-1 0,0-2-1,4-7-1,3-3 0,2-9 1,0-4-1,1-4 1,-1-6 1,-2-6 3,0-3 4,4-2-1,3 0 7,11 0 6,11-3 3,14-3-5,11 0-4,10 0-13,5-1-2,-2-2-9,-6 1-52,-10 2-65,-9-3-106,-5 0-417</inkml:trace>
  <inkml:trace contextRef="#ctx0" brushRef="#br0" timeOffset="150616.8705">17040 9812 941,'0'0'223,"0"0"-119,0 0 53,0 0-18,0 0-69,0 0-39,-4 79 18,4-15-11,0-1-19,0-3-6,0-5-8,0-7-5,0-8-15,0-10-47,11-10-56,9-12-141,4-8-170,3-3-389</inkml:trace>
  <inkml:trace contextRef="#ctx0" brushRef="#br0" timeOffset="150952.3205">17271 9851 929,'0'0'93,"0"0"-14,0 0 80,0 0-77,0 0-24,0 0-41,-43 11-5,40 35 11,3 2 5,0-5-11,10-4-8,8-8-2,3-7-4,4-8-3,-1-6 1,-3-6-1,-6-4-3,-3 0-1,-7-7 2,-5-5 1,0-4-5,-8 0 0,-9 1-4,-4 5-2,2 3 4,0 4-2,1 3-1,4 0-18,5 7-5,3 3-36,6 0-65,0-3-59,5-3-157,11-2-162</inkml:trace>
  <inkml:trace contextRef="#ctx0" brushRef="#br0" timeOffset="151418.2604">17485 9847 582,'0'0'324,"0"0"-285,20-65 47,-12 53 74,-1 5-46,3 3-47,-1 4-42,3 0-7,4 11-3,-2 9-7,-1 6-6,-4 2-2,-6 2-1,-3-3-15,0-1-30,-8-5-20,-4-5-21,-1-7-5,4-3 1,2-6 16,3 0 71,4 0 4,0-6 60,0-1 52,6 0-25,6 4-13,6 3-14,3 0-12,1 4-5,0 12-9,-2 6-11,-6 2-7,-6-2 3,-6 1-15,-2 0-2,-6-4-4,-13-1-3,-5-3-38,-1-7-32,0-7-31,4-1-61,5-8-55,9-12-213</inkml:trace>
  <inkml:trace contextRef="#ctx0" brushRef="#br0" timeOffset="151615.136">17858 9947 1116,'0'0'256,"0"0"-251,0 0 45,0 0 7,0 0-44,0 0-13,5 1-70,-1 6-59,5-2-153,2-1-276</inkml:trace>
  <inkml:trace contextRef="#ctx0" brushRef="#br0" timeOffset="152036.6383">17987 9765 984,'0'0'97,"0"0"26,0 0 29,0 0-38,76-48-49,-61 50-49,1 16-15,-4 5 0,-5 5-1,-6 4 0,-1-1-14,-1 0-31,-11-3-14,-2-5-11,1-5-2,2-7-25,2-5 46,7-4 39,2-2 12,0 0 36,0 0 76,6 0-16,8 0-6,6 0-12,2 5-13,-1 7-12,-3 3-16,-3 3-11,-4 2-6,-6 2-12,-5-2-8,0-2 0,-9-1-5,-10-2-19,-4-2-13,1-7-25,-1-6-66,5 0-42,6-10-103,8-12-165</inkml:trace>
  <inkml:trace contextRef="#ctx0" brushRef="#br0" timeOffset="152337.8783">18332 9672 931,'0'0'334,"0"0"-320,0 0 11,0 0 1,0 0 8,10 63 2,-10-31-27,9-4-7,6-5 0,1-6 0,-1-6 0,-1-6 5,-3-5 5,-1 0 21,-3-4 3,-1-8-11,-5-4-2,-1-3-9,-1 0-11,-10 1-3,-3 3-16,-1 5-22,1 7-33,-4 3-58,-3 2-125,0 12-141</inkml:trace>
  <inkml:trace contextRef="#ctx0" brushRef="#br0" timeOffset="153649.683">12631 11553 1187,'0'0'92,"0"0"-31,0 0 106,0 0-57,0 0-52,0 0-45,42 15 13,-14 20 10,-1 5-6,-3 0-14,-3-1 0,-4-2-2,-3-3-5,-1-3-5,-3-6 0,-2-5 1,-2-6-1,-1-7 2,-2-4 0,-3-3 5,2 0-1,-1 0 15,2 0 2,1-5-6,0-1-10,1-3 3,-3 2-5,1 1-4,-1-1 0,0-1-1,1 0 1,0-3 1,1-1 0,3-3 0,1-5 2,3-2 2,2-5-10,-1-6 0,2 1 0,-3-1 0,-1 4 0,-6 4 0,-1 5 0,-3 5 0,0 2 0,0 4 0,0 6 0,0-1 0,0 4-4,0 0-37,0 0-19,0 0-42,0 0-19,-1 2-87,-4 6-140,4 2-230</inkml:trace>
  <inkml:trace contextRef="#ctx0" brushRef="#br0" timeOffset="154229.3398">13529 11710 14,'0'0'755,"0"0"-687,0 0 69,0 0 55,0 0-41,0 0-41,-11-20-46,11 20-9,0 0-4,3 0-14,10 0-11,7 0-12,4 0-6,0 0-8,2 0-3,-2 0-44,-3 0-89,-5 0-183,-6 0-208</inkml:trace>
  <inkml:trace contextRef="#ctx0" brushRef="#br0" timeOffset="154393.9157">13547 11778 532,'0'0'339,"0"0"-301,0 0 50,0 0 4,0 0-46,67 0-46,-35 0-38,1 0-91,-1 1-224</inkml:trace>
  <inkml:trace contextRef="#ctx0" brushRef="#br0" timeOffset="154702.0942">14276 11514 972,'0'0'222,"0"0"-210,0 0 95,0 0 37,0 0-53,0 0-57,-16 38-1,25 0 4,0 3-9,-2-2-14,-3-2-13,-1-3-1,-3-7-15,0-6-38,0-6-51,0-7-29,0-6-62,0-2-18,0-8-45,0-12-138</inkml:trace>
  <inkml:trace contextRef="#ctx0" brushRef="#br0" timeOffset="154907.5998">14144 11539 370,'0'0'576,"0"0"-502,-11-71 122,11 51-27,0 3-42,13 4-41,6 0-41,5 4-21,6 5-13,2 4-8,3 0-3,-4 8-23,-3 12-61,-10 6-94,-8 2-183,-9 3-394</inkml:trace>
  <inkml:trace contextRef="#ctx0" brushRef="#br0" timeOffset="155359.6238">14178 11828 883,'0'0'81,"0"0"-71,0 0 121,0 0-48,0 0-34,0 0-48,41 0 1,-27 0-4,1 0-4,-1 0-20,0 0 2,-2 0 15,-4 0-17,-1 0-24,-3 0-16,-1 0-23,2 0 17,1 0 50,-3 0 22,0 0 2,-2 0 2,-1 0 20,0 0 7,0 0 5,0 0-9,0 0 4,0 0 8,0 0 21,5 0 2,1 0-1,1 0-22,3-1 14,1-2-2,5-1 0,-2 1 0,4 1-14,-2 0 8,-1 1-16,-2 1-8,-4 0-19,2 0-2,-4 0-1,-5 4-29,-2 2-49,0 1-78,0-1-60,-5-3-150,0-2-386</inkml:trace>
  <inkml:trace contextRef="#ctx0" brushRef="#br0" timeOffset="155748.9419">14592 11862 1070,'0'0'82,"0"0"43,0 0 30,0 0-68,0 0-39,21 74-34,-32-55-9,-4 0-5,-3-1-9,1-5-18,-1-2-18,4-6 0,1-5 9,3 0 23,3-5 13,0-7 6,4 1 19,1-2 19,2 4-5,0 1-2,0 3 6,0 3-2,5 2-15,9 0-11,9 9-2,4 8 6,-2 3-6,0 2-1,-7 0-5,-4-1-6,-5-1-2,-2-2-9,-3-5-33,-4-3-50,3-4-107,1-6-135,5-3-232</inkml:trace>
  <inkml:trace contextRef="#ctx0" brushRef="#br0" timeOffset="156169.5761">15008 11527 1157,'0'0'252,"0"0"-246,0 0 3,0 0 45,12 61 50,-18-24-61,-9-1-37,-4-4-3,0-3-3,1-6-3,4-6-49,1-7-40,3-7-16,-1-3-65,3-2-9,1-12 0,1-6 56,2-1 126,0-2 16,1 3 87,1 1 43,2 5-2,0 2 10,0 5-47,2 5-5,7 2-17,6 0-39,5 13-20,4 6-2,-2 5-3,-1 1-6,-3-1-9,-4-3-6,-2-2 0,1-3-37,-3-5-71,1-4-90,2-7-149,2 0-272</inkml:trace>
  <inkml:trace contextRef="#ctx0" brushRef="#br0" timeOffset="156614.5111">15361 11446 948,'0'0'168,"0"0"-64,0 0 62,0 0-51,0 0-44,0 0-30,-9 47-10,5-17 1,3 1-11,1-2 0,0-1-17,1-3-1,8-4-3,0-3-1,0-3-17,1-8-9,0-2-2,0-5-2,5-3-2,-1-13 13,0-8 12,-1-3 8,-3-5 4,-1 1-3,-2 2 12,-6 3 6,-1 8 9,0 7 1,0 5-7,0 6-5,0 0-6,-3 7-11,0 12 1,0 7 10,3 6 2,0 2-3,0 0-4,0-1-5,3-4-1,3-3-4,4-5-39,-1-4-23,0-6-75,3-6-172,0-5-127</inkml:trace>
  <inkml:trace contextRef="#ctx0" brushRef="#br0" timeOffset="157278.9516">15648 11563 579,'0'0'231,"0"0"-148,6-62 97,-6 54 16,0 8-82,-4 0-60,-7 11-38,2 10 8,2 8 17,7 3-8,0 3-3,5-2-5,11-3-7,1-4-6,2-6-8,-1-6-4,0-7 1,-1-7 2,1 0-3,0-14 1,-1-10-2,-2-5 1,-6-2 0,-2-3 0,-7-4 0,0 1-3,-14 3-9,-4 7-8,-2 8-11,2 9 2,5 6-15,6 4-32,5 0-6,2 5-43,0 5 14,8 0-41,5-2-61,2-1 2,3-3 45,1-1 10,0-3 156,-1 0 100,-2 0 67,-2 0 1,-6 0 1,-2 0-24,-4 2-41,0 5-30,1 5 5,-2 3-4,1 4-7,-1 2-18,2 2 5,0 2-19,4 0-1,2-2-7,6-2-5,5-3-5,4-5 17,1-4 13,-2-8-35,-2-1 0,-2 0 2,-2-14 5,-3-6 1,-3-2-9,-5-4 2,-6-2 5,0 0-12,-7-3 1,-12 2-8,-6 2-2,-4 5-3,-2 8-18,2 6-13,2 8-15,4 0-39,5 4-97,2 9-101,6 1-207</inkml:trace>
  <inkml:trace contextRef="#ctx0" brushRef="#br0" timeOffset="157963.4332">16477 11637 492,'0'0'54,"0"0"29,0 0 48,0 0-35,0 0-32,0 0-41,-4-2 17,4 2 19,0 0 3,0 0 5,0-1 17,4 1 8,6-1-9,4 1-6,7-1-25,-3-1-15,1 2-4,-3-2-9,0 2-15,-3 0 3,3 0-12,3 0-1,5-3-1,3-3-36,-4 2-64,-4 1-159,-8 0-315</inkml:trace>
  <inkml:trace contextRef="#ctx0" brushRef="#br0" timeOffset="158129.9296">16667 11718 1195,'0'0'39,"0"0"-31,0 0 113,62-25-42,-36 22-66,1 3-13,-3 0-87,-10 0-136,-5 1-302</inkml:trace>
  <inkml:trace contextRef="#ctx0" brushRef="#br0" timeOffset="159207.3582">13056 12058 878,'0'0'57,"0"0"-1,0 0 62,0 0-38,0 0-40,0 0-22,0 20 3,0-11-5,0-2-8,0-1-6,-2-4 0,0-1-2,-1-1-11,0 0 9,-1-3 2,1-9 5,0 0 16,3-2 24,0 1 11,0 1 13,3 6-5,1 2-8,1 4-17,5 0-25,4 17-12,2 10 1,0 8 2,-4 3-5,-3 1 0,-7-4-1,-2-3-7,0-5-12,0-8-11,-3-6-3,-5-6-2,1-6 13,-3-1 17,-3 0 6,-3-10 8,-1-1-3,-1-2 10,1 4-1,1 1 3,6 2 8,4 6 3,6-1 8,0 1-5,0 0-5,14 0-9,10 3 0,6 6 7,2 1 2,-4 3-14,-3-2-6,-4 1-4,-4 0-2,-3-1-1,-1-3-5,-4 0-22,0-4-19,1-1-17,-1-3-48,4 0-77,1 0-106,2-11-193</inkml:trace>
  <inkml:trace contextRef="#ctx0" brushRef="#br0" timeOffset="160782.8609">17596 11403 767,'0'0'61,"0"0"-17,0 0 78,-10-69 1,-9 56-8,-7 1-73,-3 6-22,-3 5-8,2 1 21,3 20 13,7 15 6,9 11 14,6 8 11,5 2-32,0-1-15,9-2-5,5-5-8,1-5-11,0-7-4,2-6-1,-1-9-1,0-6 0,-2-7-5,-2-6 1,-3-2 0,-6-5 4,-3-12 0,0-6 2,-7-4-2,-13-3-1,-8 1 1,-7 2 2,-2 4-2,-1 8 0,6 8-2,4 7-6,5 0 8,4 7-6,4 5 2,5 1-4,8-1-29,2-2-57,4-3-74,17-6-54,10-1-146</inkml:trace>
  <inkml:trace contextRef="#ctx0" brushRef="#br0" timeOffset="161294.3607">17810 11667 827,'0'0'78,"0"0"-70,0 0 86,0 0 10,0 0-13,0 0-57,-34-39-12,27 21 25,0-4 6,5-2-19,2 0-6,0 0 5,2 4 6,10 3-13,4 7-7,2 5-12,3 5 0,1 0-1,-1 12-6,-5 14-2,-5 7 2,-10 7-2,-1 4 1,-10 0-5,-9-2-16,0-3-3,5-5 10,5-4 12,8-5 2,1-5 1,9-8 1,8-4 3,5-6 7,-3-2 7,-1 0 4,-5-4-4,-6-7-4,-5-4 3,-2-6-7,0-1-3,-14-3-4,-6-1-1,-2-1 3,-2 2-5,0 3 0,1 6-1,1 5-8,2 5-22,2 5-38,3 1-41,3 0-90,8 8-98,4-2-214</inkml:trace>
  <inkml:trace contextRef="#ctx0" brushRef="#br0" timeOffset="161504.6262">18180 11680 855,'0'0'265,"0"0"-208,0 0 131,0 0-34,0 0-58,0 0-59,4-12-34,-4 11-3,0 1-12,0 0-50,2 0-99,4-2-108,1 0-237</inkml:trace>
  <inkml:trace contextRef="#ctx0" brushRef="#br0" timeOffset="161976.7478">18461 11489 730,'0'0'110,"0"0"-98,-25-57 123,5 44-10,-1 6-32,0 2-61,-1 5-27,-1 0-3,5 8-2,4 13-2,4 9 2,8 4 11,2 0 0,6-5 3,9-6-3,5-6 0,1-7 1,-1-4 6,0-6 7,-2 0 9,-1-8 7,-5-6 5,1-2-11,-2-2 3,-2 2-7,-2 3-1,-1 6 3,-2 1-10,-4 6 2,0 0-7,0 0-12,0 18-4,3 8 2,1 10 10,0 1 3,2 3-1,-1 0 0,-2-3-6,0 1-6,-2-4-4,2-5 0,1-2-10,2-8-29,0-3-36,2-6-62,2-5-87,4-5-119,3 0-217</inkml:trace>
  <inkml:trace contextRef="#ctx0" brushRef="#br0" timeOffset="162346.0022">18775 11486 553,'0'0'448,"0"0"-398,0 0 51,0 0 17,0 0-79,0 0-6,-49 42-5,44 1-9,5-1-6,0 1 7,15-5-8,3-6-10,2-6 6,2-9 9,2-6-4,0-9 2,-2-2 9,-1 0-6,-4-13-3,-5-3-6,-2-2 5,-8-2-5,-2-1-3,-3 2-4,-13 3-2,-6 7 0,-1 5-9,0 4 5,1 5-9,1 10 10,4 5-6,6 1-24,2 0-27,3 3-80,4-5-136,2-4-282</inkml:trace>
  <inkml:trace contextRef="#ctx0" brushRef="#br0" timeOffset="163257.903">19140 11349 369,'0'0'218,"0"0"-181,-30-57 47,20 43 51,4 5 26,1 3 2,5 6-18,0 0-46,0 0-33,0 15-29,4 10 4,6 11 27,0 5-30,2 4-19,-2 4 12,3 1-11,-3 3-3,-1-2-7,2-1-5,0 0-1,1-2 1,4-5-1,-2-4-2,1-4 0,1-10-1,0-3 0,-1-6-1,-2-3-1,-2-5 1,-2-6 4,-4-1-4,-3-1 3,-2 0 1,0 0 4,2 0 4,3 0 0,6-2-3,7-5 12,9 1-7,10-1-1,13 1-4,9-2-6,7 1-2,2 1-1,-6-1-3,-6 2-12,-8 1-28,-9 4-28,-8-2-22,-10 2-116,-5-2-178,-6-1-207</inkml:trace>
  <inkml:trace contextRef="#ctx0" brushRef="#br0" timeOffset="164029.0663">19413 11172 933,'0'0'200,"0"0"-101,0 0 50,0 0-49,0 0-36,4 72 16,10-15-14,-3-1-34,0-4-5,-4-6-8,0-1-7,-1-5-12,1-5-3,3-9-31,1-6-30,5-7-92,7-8-115,2-5-153,0-7-355</inkml:trace>
  <inkml:trace contextRef="#ctx0" brushRef="#br0" timeOffset="164375.6709">19727 11228 901,'0'0'90,"0"0"-62,0-62 91,-3 62 24,-8 5-50,-1 26-74,1 17-13,0 11 6,6-1 4,5-5-2,0-7-3,12-6-3,6-9-6,3-8 1,1-8-1,-2-9 3,-4-6 3,-2 0 2,-5-7 0,-3-11 6,-6-4-5,0-2-4,-7-2-1,-12 1-6,-4 2-1,2 7-7,3 6 0,4 10 1,3 0-9,2 14 0,5 5 10,3 0-13,1 2-57,0-1-54,8-5-92,6-5-230</inkml:trace>
  <inkml:trace contextRef="#ctx0" brushRef="#br0" timeOffset="164839.3722">19947 11162 787,'0'0'130,"0"0"-73,0 0 86,0 0 8,0 0-56,0 0-57,40-17-35,-29 44 5,-4 7-4,-6 4-4,-1-1 0,0-6-16,-7-5-11,-4-6-20,2-6-2,0-4-30,2-5 34,4-5 23,3 0 22,0 0 11,0 0 60,1-3-17,8-1-4,2 1-8,1 3-17,2 0-8,1 6-4,-1 8-1,-1 1 1,-3 3-7,-4 0-6,-6-1 0,0-1-3,-5 0-12,-12-3-19,-2-4-10,-4-3-19,1-6-67,4 0-46,6-6-120,12-13-146</inkml:trace>
  <inkml:trace contextRef="#ctx0" brushRef="#br0" timeOffset="165036.9774">20236 11351 805,'0'0'463,"0"0"-454,0 0 10,0 0 63,0 0-21,0 0-40,-2 4-21,0 0-1,2 0-66,0-1-118,9-1-191,7-2-356</inkml:trace>
  <inkml:trace contextRef="#ctx0" brushRef="#br0" timeOffset="165478.604">20359 11152 861,'0'0'80,"0"0"17,0 0 71,0 0-56,0 0-52,0 0-51,70-14-9,-56 36 6,-3 5-6,-6 6 0,-5 3-7,0-5-25,-11-2-35,-5-5-29,-3-6 8,3-6 0,5-10 19,3-2 19,5 0 50,3-9 46,0-4 52,10 0 8,5 0 6,1 4-26,2 4-9,2 5-22,1 2-13,-2 16-10,-4 8-6,-5 3-14,-8 4-7,-2-1-5,-2-1-1,-13-4 0,-4-2-17,-2-8-19,0-5-30,4-8-10,2-4-46,6 0-76,4-13-99,5-6-210</inkml:trace>
  <inkml:trace contextRef="#ctx0" brushRef="#br0" timeOffset="166009.5638">20933 11140 1160,'0'0'171,"0"0"-142,0 0 51,0 0-22,36 82 41,-21-30-49,-3 2-28,-2-4-5,0-4 11,0-4-3,2-7-17,1-8-3,-2-8 1,1-8 1,-1-8-3,2-3 7,1-9 7,0-15 1,0-8-7,-2-9 4,-2-4 0,-3-5-6,0 1-6,-2 6-2,0 12-2,-2 12-1,-2 11-22,-1 8-34,0 8-29,-3 18-94,-8 8-78,1 4-118,3-1-415</inkml:trace>
  <inkml:trace contextRef="#ctx0" brushRef="#br0" timeOffset="166327.278">21547 11671 219,'0'0'1260,"0"0"-1216,0 0-6,0 0 38,0 0-9,0 0-39,-52 49-13,9-17-9,-1-2-6,3 1 0,9-5-5,10-3-39,10-5-28,12-7-94,4-6-102,21-5-168</inkml:trace>
  <inkml:trace contextRef="#ctx0" brushRef="#br0" timeOffset="166498.9016">21624 11760 1293,'0'0'221,"0"0"-217,0 0 66,0 0-4,0 0-20,0 0-13,-85 46-26,58-25-5,7-2-2,6 0-14,5-1-73,0-3-139,2-4-172</inkml:trace>
  <inkml:trace contextRef="#ctx0" brushRef="#br0" timeOffset="187784.6483">17583 11383 421,'0'0'138,"0"0"-134,0 0 15,0 0 52,0 0 1,0 0-30,0 0-32,-3-6 5,3 6 26,0 0 7,0 0 0,-1-1 0,0-1 2,1-2-9,-2 1-2,2 1 5,-1 0-7,0-2-5,0 2-12,0-2-7,0 1-4,-1 0-1,0 1-3,0-1 1,-1 0-3,0 0 2,-1-1-3,0 1 1,0 0 2,-1 0-2,2 1 2,-1-1 1,0 3 1,0-2 1,2 1 3,0 1-1,0 0-4,0 0-2,-3 0-3,-1 0 0,1 0-1,-2 0 1,0 0-1,0 0 0,0 0 0,-1 3 3,1 0-2,0 1-1,-2-1 0,0 1 0,1 1 1,-1-1-1,-1-2 0,1 4-1,-1-2 1,1 0 2,0 0-2,0 1 0,1-1 1,1 2-1,1-1-2,2 1 2,0-1 1,1 0-1,0 3 1,-1-1 1,1 3 0,-1 0 2,0 1-2,-1-2 1,1 3-2,2-2 1,-1 1 0,1-2 2,-1 1-3,2-1 4,0 1-5,-1-2 3,2 1 0,0-1 1,0 0 1,0 0-1,0 1-3,0-1 5,0 1 1,0 1 0,0 0 3,0 1 2,0-2-7,5 0 5,0 1-6,1 0-3,0 0 9,-1 1-3,0-1 1,0-1 0,-1-1-2,0 0 0,-1-2-3,2 1-1,-1-1 0,1-1 3,-1 1-4,0 0 2,2-2 1,-2 2-1,2-2-1,1 2 4,0-2-4,-2 0 1,1-1 1,1 1-2,-1-1-1,4 1 1,-3 2 2,2-3 2,-2 1 0,-1-2-4,-1 0-1,0-2 0,0 1 3,1 0-1,0-1-2,-2 1 4,2-1-3,-1 0 1,-1 0 0,-2 1-1,1-1 1,0 0-1,1 0 1,-2 0-1,0 0 4,3-1-3,-1-4 3,-1 0-5,-1 1 1,0 0 1,-1 0 1,1-1-2,-2-1 0,0 0 0,1 0-2,-1-2 2,0 1-2,0 1 1,0 1-1,0 0 1,0-1-2,-3 1 1,-2 0 0,-4-1-2,2 0 0,-3 2-1,-1-2 1,0 1-16,-2 1-42,0-6-132,7-2-334</inkml:trace>
  <inkml:trace contextRef="#ctx0" brushRef="#br0" timeOffset="191098.0215">3517 12181 172,'0'0'160,"0"0"-155,0 0 8,0 0 66,-19-65 37,15 48-40,-3-4-23,2 0-23,-1-1 2,1 0 10,3 0-7,2 0-10,0 2-2,4 0 14,10 2-13,4 2 0,3 4-18,3 4 3,1 7 3,3 1-1,-1 10-1,-1 10 3,-4 7-7,-12 4-1,-9 9-2,-1 0 3,-15 2-4,-8-5 0,-2-7-1,2-5 0,1-7 0,1-3-1,0-5 1,-2 1 1,1-1 1,-1 1-1,1 1-1,2 0-1,5 0 0,6 0 0,2-3-1,7 2-2,0-2 3,5 1 2,8-2-2,7-2 7,-1-2-4,2-4 11,1 0 3,-4 0-5,-1-7-2,-4-4 9,-5-2-4,-2-3 1,-4-3-4,-2-2-4,0-2 3,0-1-9,-5-1 0,-4 0 2,-2 0-2,0 2-1,-3 4-2,4 2 0,-3 2-6,2 6-7,1 0-50,-1 1-24,4 3-33,5-3-133,2 2-124</inkml:trace>
  <inkml:trace contextRef="#ctx0" brushRef="#br0" timeOffset="191653.6836">3817 12047 522,'0'0'73,"0"0"-47,0 0 49,0-55 29,10 45-26,0 3-26,4 3-31,4 0-5,1 4 13,1 0 7,-1 2-13,-4 10-11,-2 5-4,-7 7-5,-6 2-3,0 2-2,-17-3 1,-1-3-12,-5-4-27,2-4 1,1-4 4,2-3 9,3-3 7,6-4 19,2 0 3,4 0 7,3 0 26,0-2 15,5-1 1,13 3-13,7 0-12,2 1 16,2 14-2,-6 3 5,-4 2-26,-6 3-1,-6-1-10,-7 0-6,0 0-3,-13-4 3,-10-2-7,-3-4-4,-3-5-48,-1-5-49,1-2-30,-3-2-115,0-11-90</inkml:trace>
  <inkml:trace contextRef="#ctx0" brushRef="#br0" timeOffset="192192.7392">2324 11830 606,'0'0'69,"0"0"-27,0 0-5,0 0 59,0 0 6,65 65-28,-44-36-41,0 2 6,0 0-5,-1-3-5,-4-2-8,2-3-11,-2-8 2,-3-4-9,0-7 7,1-4-1,1 0 17,3-13-9,3-10 6,1-5 3,-4-5-1,-1-3-4,-3 1 5,-4 0-10,0 2-7,-3 5-5,0 3-2,-3 10-2,0 4-3,-4 7-36,0 4-54,0 1-136,0 13-140,0 0 41</inkml:trace>
  <inkml:trace contextRef="#ctx0" brushRef="#br0" timeOffset="192855.5371">3011 12046 488,'0'0'108,"0"0"-97,0 0 9,0 0 67,0 0-5,0 0-38,23-22-34,-14 22-4,4 0 30,1 0 3,0 0-27,-4 0-9,-3 0-3,-3 0-76,-4 0-169,0 0-138</inkml:trace>
  <inkml:trace contextRef="#ctx0" brushRef="#br0" timeOffset="193017.8735">2936 12157 890,'0'0'96,"0"0"-95,0 0 8,0 0-1,61-32-8,-38 32-29,-4 0-328</inkml:trace>
  <inkml:trace contextRef="#ctx0" brushRef="#br0" timeOffset="204093.9074">3212 12624 287,'0'0'117,"0"0"-43,0 0-4,0 0 90,0 0-7,0 0-37,0 0-26,0 0-44,-5 0-7,28 0-6,11-5 24,12 0 3,8-3-28,3-2-3,0-2-18,-7 0-9,-7 1-2,-11 2-6,-12 6-37,-6 1-68,-7 2-76,-5 0-34,-2 5-27,-7 3-39</inkml:trace>
  <inkml:trace contextRef="#ctx0" brushRef="#br0" timeOffset="204250.8959">3332 12721 996,'0'0'94,"0"0"-94,0 0 0,0 0 1,0 0 19,78-35-20,-53 31-106,0-1-240</inkml:trace>
  <inkml:trace contextRef="#ctx0" brushRef="#br0" timeOffset="214734.9511">17589 12225 825,'0'0'106,"0"0"-53,0 0-33,0 0 11,0 0 66,0 0 15,0 0-30,19-7-18,13 7-17,13 0-5,14 0-2,12 2-5,11 3-6,11 2 6,4 0-15,-3 3-7,0 0-9,-8 0 12,-11 0-4,-7 0-3,-14 1 3,-7-3-5,-9 0-6,-8-5 0,-8-1 0,-10-2-2,-5 2-3,-5-1-3,-2-1-14,0 0-4,0 0-14,0 0-17,-4 0-19,-10-1-7,-3-8-17,-4 1-58,-3 1-9,-1 0-36,-4 2-32,0 1 25</inkml:trace>
  <inkml:trace contextRef="#ctx0" brushRef="#br0" timeOffset="215554.2786">17717 12292 699,'0'0'221,"0"0"-81,0 0-68,84-24 20,-36 21 20,10 1 9,9 2-34,8 0-25,3 0-17,2 2-20,-3 4 3,-7 0-1,-5 0-3,-9 2-9,-6-3-12,-5 1 3,-6-2-6,-5-1 0,-6 0 0,-11-3 2,-7 0-2,-6 0-2,-4 0-1,0 0 2,0 0-4,0 0 0,0 0 0,0 0-2,0 0-2,0 0 0,0 0 1,0 0 3,0 0-1,0 0-2,0 0 0,0 0 4,0 0 0,0 0-4,0 0 3,0 0-1,0 0-1,0 0 0,0 0-4,0 0 9,0 0-5,0 0 4,0 0-5,0 0 4,0 0-1,0 0-3,0 0 7,0 0-6,0 0 4,0 0 1,0 0-2,0 0-2,0 0 2,0 0-4,0 0 1,0 0-2,0 0 1,0 2 4,0-2-3,0 0 2,0 0-4,0 0 1,0 0-2,0 0-3,0 0-6,0 0-2,0 0 1,0 0 9,0 0 1,0 0-10,0 0-14,0 0 1,0 0-5,0 0 2,0 0-1,0 0 0,-4 0-20,-1 0-8,0 0-6,-1 0-23,-1-5-10,-3 1-44,-1-4 23,-2 1-80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traceFormat>
        <inkml:channelProperties>
          <inkml:channelProperty channel="X" name="resolution" value="1516.99072" units="1/cm"/>
          <inkml:channelProperty channel="Y" name="resolution" value="2427.1853" units="1/cm"/>
          <inkml:channelProperty channel="F" name="resolution" value="5.68611" units="1/deg"/>
        </inkml:channelProperties>
      </inkml:inkSource>
      <inkml:timestamp xml:id="ts0" timeString="2021-12-21T11:34:05.401"/>
    </inkml:context>
    <inkml:brush xml:id="br0">
      <inkml:brushProperty name="width" value="0.05292" units="cm"/>
      <inkml:brushProperty name="height" value="0.05292" units="cm"/>
      <inkml:brushProperty name="color" value="#FF0000"/>
    </inkml:brush>
  </inkml:definitions>
  <inkml:trace contextRef="#ctx0" brushRef="#br0">647 564 535,'0'0'71,"0"0"-64,0 0 94,0 0-4,0 0-17,0 0-28,0 0-9,-3-40 10,3 31 10,0 1-3,0-2 0,0 0-1,7 1-34,11 1 2,3 2-3,6 6-12,3 0-4,-3 18-4,-6 13-4,-12 8 0,-9 7-3,-14 1-24,-18-3-7,-4-3-26,-3-10-44,0-6 30,5-12 25,5-11 17,6-2 32,2-9 30,6-11 60,3-2 8,8 0-3,4 1-16,2 6-10,14 5-15,4 5-28,8 5-23,3 5 0,1 11-3,0 6 0,-4 3-5,-3 1-19,-3 0-29,-2-3-55,-1-2-113,0-5-151</inkml:trace>
  <inkml:trace contextRef="#ctx0" brushRef="#br0" timeOffset="328.4005">1587 629 1147,'0'0'31,"0"0"6,-19-65-4,-1 54 30,-3 9-43,-7 2-18,1 9-2,-1 16-5,1 7 0,10 3 1,11 2 3,8-5-3,15-4 3,15-7 1,0-5 2,-1-6-2,6-7-25,-4-3 24,3 0-82,3-5-57,-5-5-96,-3-2-139</inkml:trace>
  <inkml:trace contextRef="#ctx0" brushRef="#br0" timeOffset="584.1837">1826 296 1142,'0'0'60,"0"0"-53,63 55 38,-29 2 73,-3 13-18,-7 3-42,-12 3-26,-12-3-19,-3-1 1,-24-3-14,-11-5-5,-6-7-51,-4-9-98,-1-12-167,3-12-395</inkml:trace>
  <inkml:trace contextRef="#ctx0" brushRef="#br0" timeOffset="6650.7408">563 3663 1045,'0'0'0,"65"-105"-14,-32 46 14,-6-2 43,-8 0 11,-9 0 29,-10 2-32,0 6-16,-16 6 0,-6 12 3,-1 10-14,2 10-17,-1 14-7,-3 2 0,-1 29-8,1 18-4,5 20 5,13 11 0,7 5-22,7-4-4,18-6 8,5-13-7,4-11-3,2-14-38,3-13 8,0-11 41,-3-10 24,-2-2 0,-4-10 2,-5-8 11,-7-5-4,-2-1-2,-9 1 12,-5 5 23,-2 6-4,0 8 3,0 3-5,0 1-16,0 1-20,0 12-9,0 2 3,2 3 4,8-3 2,0-2 0,2-6-10,1-6-6,-1-1-10,-3 0 7,-2-10 1,-2-5 2,-5-6 0,0 0 1,-14 2-26,-4 1 7,-2 5 31,1 5-5,8 3 8,6 5-2,3 0-1,2 0-11,0 0-12,7 0 2,15 0 24,6 0 13,4 0-4,-3 0 1,-2 0 19,-6 0 1,-5 0-6,-7 0-10,-3 2 4,-3 3-14,-3 3-3,0 3-1,0 5 12,0 3 4,-2 2-1,2 2-9,0-4-4,2-3-2,8-6 1,5-4 1,4-6-2,3 0 10,-1-7-1,-4-10 1,-3-1-4,-4-2-3,-8 2 9,-2 1-5,0 0-7,-13 4-20,-6 3-17,-1 4-7,2 3 9,6 3-5,5 0 11,5 0 6,2 0 3,0-3 20,11-2 28,8-2-1,1-1 2,1-1 20,-1 3 2,-1 1-14,-1 3-14,-2 2 2,-3 0-5,-1 0-4,-2 12-3,0 11 1,-3 6 6,4 9-7,-2 4 34,-2 1-27,2-2 11,-3-3-8,-2-2 2,-3-5-16,-1-4-8,0-5 0,0-6-1,0-2-48,0-5-62,0-4-96,0-5-106,-2 0-176</inkml:trace>
  <inkml:trace contextRef="#ctx0" brushRef="#br0" timeOffset="6922.5326">1348 3534 643,'0'0'355,"0"0"-346,61-33 73,-29 33 39,0 0-62,-7 6-26,-4 11-17,-8 4-13,-6 5 2,-4 1-5,-3 2-3,-3-2-18,-15-3-34,-5-2-52,-5-7-17,-1-2-18,2-9-36,8-4-109</inkml:trace>
  <inkml:trace contextRef="#ctx0" brushRef="#br0" timeOffset="7257.6661">1926 3524 740,'0'0'200,"0"0"-195,0 0 96,62-73 6,-51 47-25,-2 1-40,0-1-22,0 2 9,-2 5 0,-3 8 12,1 4 18,-3 7-18,0 0-28,1 8-13,2 15 0,1 6 9,-1 7-1,-3 2 2,-2 4-2,0 0-7,0-2-1,-2-3 0,-3-2-31,3-4-63,2-3-22,0-5-73,0-5-87,-2-5-137</inkml:trace>
  <inkml:trace contextRef="#ctx0" brushRef="#br0" timeOffset="7397.2313">2026 3783 1215,'0'0'66,"0"0"24,0 0 15,0 0-51,0 0-48,73-7-6,-50 6-102,2-2-87,-3-3-307</inkml:trace>
  <inkml:trace contextRef="#ctx0" brushRef="#br0" timeOffset="7576.9737">2452 3509 744,'0'0'686,"0"0"-669,0 0-13,0 0 49,0 0-51,0 0-2,6 22-18,-6 0-89,-4 1-130,-1 2-264</inkml:trace>
  <inkml:trace contextRef="#ctx0" brushRef="#br0" timeOffset="7717.6398">2442 3783 164,'0'0'1025,"0"0"-932,0 0-32,0 0-6,0 0 9,0 0-64,23 4-68,-16-1-68,-2-3-140,1 0-257</inkml:trace>
  <inkml:trace contextRef="#ctx0" brushRef="#br0" timeOffset="7938.4693">2622 3618 836,'0'0'277,"0"0"-272,68-18 66,-36 17 44,2 0-33,5 0-13,-2 1-25,-3 0-24,-5 0-20,-6 0-5,-9 0-54,-5 0-54,-9 1-116,0 4-222</inkml:trace>
  <inkml:trace contextRef="#ctx0" brushRef="#br0" timeOffset="8339.272">1191 4094 1006,'0'0'31,"0"0"10,0 0 62,0 0 6,0 0-68,0 0-7,79-44 2,-31 44 10,16 0 1,16 0 2,11 0-5,11 0-7,0-1-2,5-4-13,-7 0 4,-10 0-9,-14 0-12,-7 0-5,-5 0-5,-6 1-44,-9 1-80,-12-3-126,-16-2-298</inkml:trace>
  <inkml:trace contextRef="#ctx0" brushRef="#br0" timeOffset="13760.8851">2460 5003 754,'0'0'99,"0"0"-87,0 0 44,0 0 41,0 0-12,0 0-23,0 0-34,0-15-21,0 37-3,0 11 26,0 10 19,0 8-26,0 2 20,0 3-19,-4-2-1,-5-1-12,-2-4-3,-1-10-7,-2-9-1,0-10 0,4-9-18,-2-9-26,1-2-26,-1-13-61,1-13-93,6-12-98,5-9-179</inkml:trace>
  <inkml:trace contextRef="#ctx0" brushRef="#br0" timeOffset="14061.7213">2413 4839 839,'0'0'32,"0"0"-9,0 0 37,0 0-30,0 0 3,0 0-20,29 27-6,-33-19-7,-3-5-2,2-3 2,1 0 15,4-2 35,0-14 32,0 0-8,2-1-35,5 1-24,4 5-13,-1 4-2,1 7-34,0 0-113,-2 8-122,1 11-158</inkml:trace>
  <inkml:trace contextRef="#ctx0" brushRef="#br0" timeOffset="15696.6801">2697 5031 576,'0'0'176,"0"0"-174,0 0 52,0 0 76,0 0-54,0 0-37,-7-14-28,4 17-9,-3 5-1,0 5-1,1 3 0,-2 2 0,3 4-1,-3-1-5,4-1-21,1-4 1,0-4-6,2-7 7,0-2 1,0-3 3,0 0 21,0 0 27,0 0 14,0-7-17,4-1-17,1 0 5,0 0 17,2 1-7,0 0-5,0 2 14,0 1-1,-1 3-2,3 1-5,0 0-11,2 6-3,5 8 8,-4 3-1,-1 2-8,-4 1 3,-2 0-5,-4 0 2,-1 1 0,0-4-5,-4 0-2,-5-4-1,-2-1-6,-1-5-10,1-2-20,0-4-37,-1-1-11,-2 0-21,1-7-58,2-3-68,1-3-56</inkml:trace>
  <inkml:trace contextRef="#ctx0" brushRef="#br0" timeOffset="15960.6175">2688 5028 708,'0'0'198,"0"0"-167,0 0 113,0 0-13,0 0-58,0 0-37,73-38-26,-54 38-10,1 3-1,5 3-12,2 1-57,2-2-105,-2-3-175</inkml:trace>
  <inkml:trace contextRef="#ctx0" brushRef="#br0" timeOffset="16651.4074">3269 5075 822,'0'0'197,"0"0"-181,0 0 122,0 0-73,0 0-55,0 0 9,7 64 13,-7-30-18,-1 0-9,-7-3-1,0 0-4,2-6-7,-1-3-25,4-7-47,1-8-65,2-5-20,0-2-87,0-8 10</inkml:trace>
  <inkml:trace contextRef="#ctx0" brushRef="#br0" timeOffset="16880.0557">3177 5084 725,'0'0'69,"0"0"20,0 0 46,14-62-57,-5 51-6,3 1-37,5 4-21,2 1-4,7 3-10,0 2 0,0 0-7,-6 3-33,-4 11-44,-7 7-37,-9 4-79,-2 7-40,-21 2-72</inkml:trace>
  <inkml:trace contextRef="#ctx0" brushRef="#br0" timeOffset="17241.137">3156 5334 467,'0'0'89,"0"0"-62,0 0 77,0 0-39,0 0-11,0 0-12,60 55-27,-37-53-3,0-2-7,2 0-3,0 0 8,-1-9-8,-5-1-2,-3-2 3,-7 1 6,-2-2 39,-5 1 26,-2 2 10,0 0 0,0 2-17,0 2-12,0 2-10,-2 2-5,2 2-10,-3 0-10,1 0-13,0 14-6,-3 8 0,1 7 14,0 4 11,3 0-1,1-1-13,0-3-10,0-6-2,0-2 0,0-5-21,0-3-67,1-4-58,0-6-182,-1-3-215</inkml:trace>
  <inkml:trace contextRef="#ctx0" brushRef="#br0" timeOffset="18022.6058">3735 5332 621,'0'0'155,"0"0"-69,0 0 89,0 0-69,0 0-18,0 0-35,11-4-16,3 4-2,6 0 6,3 0 0,2 0-3,-2 0-18,0 0-15,-2 0-2,-3 2-3,-3-1-26,-6 0-30,-2 0-28,-4 0-64,-1-1-86,-2 0-97,2 0-144</inkml:trace>
  <inkml:trace contextRef="#ctx0" brushRef="#br0" timeOffset="18965.8447">4288 5269 566,'0'0'55,"0"0"14,0 0 45,0 0-38,0 0-8,0 0-32,-9-5-10,2 5-1,0 2 11,-2 7 24,5 3 6,-1 8-15,5 7 0,0 8-7,0 5-1,0 4-7,-2 2-7,-2 0 0,-6-2-13,-1-4-8,0-6-6,1-7-1,1-6 0,0-8 1,0-5-2,2-5-10,-3-3-20,0-1-7,-2-13-35,1-7-70,2-7-80,3-4-153,0-9-154</inkml:trace>
  <inkml:trace contextRef="#ctx0" brushRef="#br0" timeOffset="19277.215">4207 5062 481,'0'0'205,"0"0"-196,0 0 88,0 0-1,0 0-31,0 0-24,61-11-4,-60 21-2,-1-1-1,0-1-15,-3-2-6,-4-3 2,0-3-1,0 0 5,2 0 13,1-5 19,2-4-12,1 0-15,1 0-17,0 4-7,0 1-16,12 3-37,6 1-79,9 0-39,3 8-95,-1 3-10</inkml:trace>
  <inkml:trace contextRef="#ctx0" brushRef="#br0" timeOffset="19656.2874">4632 5144 953,'0'0'81,"0"0"-1,0 0 81,0 0-106,0 0-27,0 0-24,2 29-1,-7-2 5,-1 4-1,-2 1-3,4-1-1,-1-3-1,1-3-2,4-4 0,0-7 0,0-4 0,0-3 0,6-3 1,2 0 2,5-1 11,1-3 2,4 0-4,3 0-11,1 0-1,3-2-34,-2-4-56,-5 0-104,0 0-122,-6 0-249</inkml:trace>
  <inkml:trace contextRef="#ctx0" brushRef="#br0" timeOffset="19853.8619">4768 5286 957,'0'0'107,"0"0"-21,0 0 91,0 0-86,0 0-43,0 0-43,-11 48 30,11-4 23,0-2-27,0-4-23,0-2-6,0-2-2,3-4-32,-1-5-71,3-8-78,1-6-129,1-9-261</inkml:trace>
  <inkml:trace contextRef="#ctx0" brushRef="#br0" timeOffset="20188.5587">5139 5083 716,'0'0'193,"0"0"-153,0 0 112,-11-56-13,-1 53-62,-1 3-25,-6 13-34,-1 18-7,-1 18 18,3 18 21,2 12 5,9 7 1,1 1-17,4-5-14,2-11 6,0-12-22,4-11-8,7-11-1,5-11-33,3-8-31,5-8-72,3-10-96,3 0-227</inkml:trace>
  <inkml:trace contextRef="#ctx0" brushRef="#br0" timeOffset="28258.2138">5501 5305 1039,'0'0'234,"0"0"-223,0 0-6,0 0 29,0 0 1,0 0 23,-9 71-30,-1-45-19,3-4-7,1-4-2,4-2-1,2-6-17,0-1-11,0-5-7,0 0-5,0-2 3,0-2-24,0 0-7,0 0-1,0-3-27,0-7-27,-2-1-35,-5-5 21,-3-3 68,-1-3 39,0-4 6,-1 0 25,0-1 45,2-2 26,0 2 40,4 0 45,4 4-12,2 4-3,0 4-21,2 1-41,10 3-30,5 2-16,6 2-21,4 3-12,3 3-1,1 1-4,-5 0-35,-5 12-53,-9 6-117,-8 3-78,-4 5-91</inkml:trace>
  <inkml:trace contextRef="#ctx0" brushRef="#br0" timeOffset="28640.8169">5316 5500 601,'0'0'368,"0"0"-365,0 0 39,0 0 42,69 3-16,-42 0-40,2 2-28,3-4 0,-2-1-48,2 0-36,-2 0 8,-6 0-18,-3-4 33,-3-4 60,-6-1 1,-1-1 48,-4 3 44,-4 0 4,-3 3 10,0 1-7,0 1-32,0 2-6,0 0-18,0 0-17,-1 9-4,-4 7 20,-1 6-1,4 5-20,-1 1-10,1 2-9,0-2-1,-1-3-1,3-5-24,0-4-48,0-5-35,0-6-8,5-5-91,6 0-23,3-12-147</inkml:trace>
  <inkml:trace contextRef="#ctx0" brushRef="#br0" timeOffset="28860.474">5883 5454 1151,'0'0'32,"0"0"35,0 0 24,0 0-40,73-13-5,-52 13-30,3-1-12,4-2-4,2 0-45,-3-1-46,1-3-130,-4-5-243</inkml:trace>
  <inkml:trace contextRef="#ctx0" brushRef="#br0" timeOffset="29093.6609">6352 5311 191,'0'0'1187,"0"0"-1186,0 0 22,0 0 33,0 0-25,0 0 27,11 74-41,-11-44-12,0-2-5,0-6-7,0-3-41,0-4-47,0-6-21,3-3-72,-3-6-75,2 0-110,0-14-68</inkml:trace>
  <inkml:trace contextRef="#ctx0" brushRef="#br0" timeOffset="29273.6785">6342 5327 198,'0'0'342,"0"0"-196,-13-72 95,13 52-48,0 3-36,3 1-39,10 3-26,1 2-30,7 2-27,-1 6-24,5 1-11,-2 2-1,-3 5-35,1 12-93,-5 5-58,-8 3-217,-6 3-378</inkml:trace>
  <inkml:trace contextRef="#ctx0" brushRef="#br0" timeOffset="29504.1203">6318 5550 964,'0'0'25,"0"0"-25,0 0 101,0 0 16,0 0-42,0 0-40,52 6-2,-31-6 2,-3-6-9,0 1-20,-3 0-6,2 1-2,1 0-52,-1 2-70,2-1-128,-4 1-195</inkml:trace>
  <inkml:trace contextRef="#ctx0" brushRef="#br0" timeOffset="30157.443">6641 5570 871,'0'0'211,"0"0"-209,0 0 107,0 0-69,0 0 7,0 0-41,25 19-6,-25-6 0,-12-1-17,-3 2-6,-1-1-9,0-2 10,2-4-5,5-1 9,4-6 10,3 0 8,2 0 16,0-6 18,0-1 22,0 0-7,2 2-1,1 2 8,-1 2-1,3 1-11,4 0-22,0 14-6,5 7 7,-3 5 4,-4 3-12,-5 2-7,-2-1-5,0-3-3,-5-4 0,-4-7-12,1-4-15,1-5-32,0-6-6,3-1 19,-1 0 29,0-3 12,1-8 5,-2 0-2,0 0 2,4 0 1,-3 1 1,1 2 8,2 3 8,1 1-5,1 2 2,0 0 5,0 1-1,0 1-4,0-1 2,0 1 0,0 0 1,5 0 1,4 0-5,7 2 1,-2 4 6,1-2-10,-1 1-3,-2 0-6,4 0 2,-1 0-4,1-1 0,-4 0 0,-1 0-5,-4 0-14,-3-2-15,-4 0-30,0-1-45,0-1-54,-6 0-66,-3 0-115</inkml:trace>
  <inkml:trace contextRef="#ctx0" brushRef="#br0" timeOffset="30695.8117">6637 5644 964,'0'0'2,"0"0"48,0 0 20,0 0-54,0 0-16,0 0-3,-39-23-9,32 14 12,5-3 9,2-1 14,0 0 56,2 0 19,9 4-28,2 2 11,-1 7-24,2 0-17,0 9-20,-1 14-8,-4 9-1,-4 4-4,-5 4-5,0 1-2,-15-1-3,-4-5-11,-3-3-26,1-6-5,2-8-2,2-8-11,4-5 21,4-5 25,-2-2 12,4-11 12,1-3 9,3-2 25,3 0 3,0 1 0,0 3-2,7 4-4,1 7-1,3 3-12,3 0-15,1 16-9,6 7 6,-3 1 0,0 0-4,-4 0-8,0-3 3,0-4-6,-1-1-3,1-6-37,-3-2-54,2-4-118,-4-4-202</inkml:trace>
  <inkml:trace contextRef="#ctx0" brushRef="#br0" timeOffset="31078.7519">6892 5030 1157,'0'0'28,"76"63"26,-28-1 77,0 14 26,-12 7-64,-10 2-28,-12 0-39,-13-6-3,-1-3-2,-13-8-17,-7-9-4,-3-10-8,0-9-36,1-10-54,-2-9-144,2-10-227</inkml:trace>
  <inkml:trace contextRef="#ctx0" brushRef="#br0" timeOffset="32437.2992">7447 5563 89,'0'0'84,"0"0"-82,0 0 45,0 0-6,0 0-8,0 0 22,0 0 31,0 0 12,0 0-4,0 0-2,0 0-8,0 0-24,0 0-13,0 0-23,0 0-13,0 0-5,0 0 0,0 0-3,0 0 8,0 0 6,0 0 22,0 0 13,2 0 29,3 0-3,4 0-14,7 0-11,5 0-1,5 0-1,1 0-6,-1 0-14,2 0-9,-6 0-12,-2-1-2,-2 1-7,-4-2-1,-1 1-1,-3 0-25,-3-1-35,-3 2-21,-2-1-6,-2 1-55,0 0-51,4-1-46,1-1 6,0-2-25</inkml:trace>
  <inkml:trace contextRef="#ctx0" brushRef="#br0" timeOffset="36418.5481">12510 4199 302,'0'0'168,"0"0"-110,0 0 87,0 0-9,0 0-12,0 0-26,0 0-25,0 0-9,0 0-13,0 0-17,0 0-16,0 0-9,-2 1-7,-3 8 1,-1 4 9,-2 5 6,-3 2 0,-4 2-3,-4 3 3,-1 3-11,-1-1-6,-2 1 2,3-2-3,1-2 2,2-2-2,5-6 0,3-4 1,2-3 0,2-4 0,2-2-1,3-1 3,0-2 8,0 0 4,0 0 4,0 0-7,0 0-4,0 0-4,0 0-4,0 0 0,0 0 0,0 0 3,0 0-3,0 0 1,0 0 1,0 0 5,0 0 4,0 0 1,0 0-6,0 2 1,0 0-3,0 4 2,6 5 9,3-1-3,1 3 2,3 3-2,2 0-3,0 2-4,4 0 3,-2 0-1,3-1 1,-2 3-4,1-2 13,0 0-13,-2 0 5,-2-3-4,-5-1 1,0-1-5,-4-2 1,-1-5-1,-3-1 0,-1-2-1,0-1 1,-1 1 0,0-2-1,0 2 0,2-1 0,-2-2 0,0 1 0,0-1 1,0 0-1,0 1 0,0-1 0,0 0 2,0 0-1,0 0-1,0 0 2,0 0-1,0 0 0,0 0 1,1 0-2,-1 0 1,1 0 3,2 0 4,3-1 3,2-8 2,5-3-8,1-5-1,6-4 0,1-5 0,9-2-3,1-2 1,1 3-2,-2 3 1,-7 3 3,-3 4 4,-8 5 7,-3 4-6,-5 4-4,-2 3-4,-2 1 2,0 0-3,0 0-3,0 0-6,0 0 8,0 0-6,0 0 5,0 0 2,0 0 2,0 0-2,0 0-2,0 0 0,0 0 2,0 0-4,0 0-4,0 0 5,0 0-1,0 0-3,0-2 7,0-1-2,-5-2 2,-1-1-2,-5-3-3,1-3 4,-5-2 0,-2-2-2,-3-6-1,-6-3 3,-3-4-3,-3-5-2,0 3-8,5 3 9,7 6 3,6 6 2,5 6 1,2 2-1,3 5 0,2 1 0,2 2 0,0 0 0,-2 0-1,2 0-2,0 0 0,0 0 3,0 0-2,0-2 1,0 2 1,0 0 0,0 0 1,0 0-1,0 0 0,0 0 1,0 0 0,0 0-1,0 0-2,0 0 1,0 0 1,0 0 0,0 0-2,0 0 2,0 0 0,0 0-2,0 0 1,0 0 1,0 0-2,0 0 2,0 0-1,0 0-1,0 0 0,0 0 2,0 0-7,-3 4 3,-2 8-1,-2 3 3,-2 3 2,-3 2 0,-1 1 0,-1 2 0,-3 2 1,1 0-1,0 0 0,0-3 0,3-1 0,4-7-1,3-3 1,1-3-12,3-3 7,0 0 0,0-2 5,1-1-3,1 0-4,0-2-1,-1 0-4,1 2-7,0-2-5,0 0-3,0 1-8,0-1-14,0 3-4,0-3-5,0 2-51,-2 0-89,2-1-221</inkml:trace>
  <inkml:trace contextRef="#ctx0" brushRef="#br0" timeOffset="49121.915">14572 2519 889,'0'0'47,"0"0"-23,0 0-14,0 0 28,0 0-4,0 0-15,0 0 8,0 0-6,-55 60-3,35-43 6,2-1 15,-1-3-14,3 2-7,-1-5 3,3-1-8,0 0-1,1-2-3,0-1 1,-2-3-4,-3-2-1,-1 0 2,-5-1-5,1 0 2,0 0-1,-2 0-3,4 0 1,1 0 1,1-2-2,2-1 1,1 0 2,0 0-3,-1 0 1,0-1 2,1-1 2,0-2 4,-1 1-1,0 0-5,3 0 5,0 0-4,1-1-1,2 2 2,0 0-3,1 0 2,1-1 4,1 0-1,-1 0 0,0-1-1,1 0 1,-1-1-7,1 0 0,-2 0 0,2-1 1,0 0 1,1-1 2,0 0 0,3 2 3,-1-2 4,0 1-2,2-2-2,-1 1-1,-1 0-5,1-1 6,2 2-1,-1-2 4,3 2-5,0 0 4,0-1-3,0 2 0,0 1 0,0-1 0,0-1-4,0 2 0,0 0-2,0 0 0,0 1 1,0-2-1,1 1 1,2-1-1,0-2 1,-1 4 1,1-2-1,1 1-1,1-2 0,-1 2 1,1-2 1,-2 1-2,2 3 2,1-3 3,0 2-4,-1 0 0,2-1 3,0 1-2,0 0 0,0-2 0,1 1 5,2 1-5,3-3-2,-2 1 1,4 0-1,0 1 0,-1-1 2,2 3-1,0-1 2,-1 1-2,0 0 0,2 1 0,-3 0 3,0-1-2,1 2-2,-1 0 1,2-1 0,-2 3 0,-3-3 0,-1 4-1,-4-2 0,-3 2 1,-1-2 1,-2 2-1,0 0 0,0 0 1,0 0-2,0 0-4,-3 0-5,-5-2-1,-2-2 7,-1 2 1,-3-3-3,3 2 5,-2-2-1,-1 1-3,1 0 1,-1 0-3,0 1 1,2 1 2,-1 2-4,3-2 7,4 1 1,1 0 2,3 0-3,2 1 1,0 0-1,0 0 1,0 0 3,0 0 5,0 0-1,5 0-5,10 0 2,4 0 3,7 2 5,2 1 0,0 0 3,-3-1-4,-5 0 0,-7 0-2,-5 0 0,-2 0-8,-4-2 1,-1 2 2,-1-2-4,0 0 2,0 0-2,0 0 5,0 1-4,0-1 1,0 1 0,0-1-1,0 1 0,0 0-2,0 2 1,0-1 1,1 1-1,0 1 0,1 1 2,-2 2 3,0 3-1,0 3-3,0 3 10,0 3-1,-7 0 9,0-2-4,0-2-9,3-2 3,-2-2-2,2-2-3,2-1-4,1-5-1,1 0 0,0 1-23,0-3-46,14-1-110,5-1-475</inkml:trace>
  <inkml:trace contextRef="#ctx0" brushRef="#br0" timeOffset="51806.9457">9775 2143 775,'0'0'19,"0"0"14,0 0 76,0 0-24,0 0-5,0 0-26,0 0-13,0 0 5,41 0-1,-16 0-5,4 0-17,-3 0-13,-1 0-8,-3 0-2,-5 0-2,-4 0-32,-5 0-56,-3-1-91,-3 0-47,-2-3-75,0 2-37</inkml:trace>
  <inkml:trace contextRef="#ctx0" brushRef="#br0" timeOffset="52111.1084">9923 2089 561,'0'0'117,"0"0"-39,0 0 73,0 0-32,0 0 1,0 0-22,-32-29-35,32 28 1,0 1-19,0 0-13,0 3-18,0 10 5,0 3 16,0 3-13,0 0-12,0 2-1,-5 0-5,-1-3 4,1 1-5,0-5-2,3 0 0,1-2-1,1-3 0,0 0 0,0-2-3,0-2-7,0 1-13,3-2-26,-1-1-46,0 0-33,1-3-93,4 0-120,4-1-189</inkml:trace>
  <inkml:trace contextRef="#ctx0" brushRef="#br0" timeOffset="52850.4416">11365 2173 123,'0'0'585,"0"0"-499,0 0 74,0 0-10,0 0-21,0 0-45,7-2-31,-6 0 3,3 2 2,3 0-15,6 0-3,1 0-5,3 0-7,0 0-2,-2 0-13,-1 0-1,-2 0-10,-3 0 4,0 0-5,-2-1 0,-2 1 0,-1 0 0,-2 0-1,1 0-1,-1 0-2,-1 0-1,2 0-4,-2 0-1,0 0-10,-1 0-8,0 0-4,0 0-9,0 0-14,0 0 8,0 0 7,0 0-7,0 0-18,0 0-43,0 0-62,0 0-108,-6 0-152</inkml:trace>
  <inkml:trace contextRef="#ctx0" brushRef="#br0" timeOffset="54003.9366">12485 4463 378,'0'0'153,"0"0"-96,0 0 95,0 0-59,0 0-14,0 0-18,0 0-14,1 0 5,5 0 27,3 0-4,2 0-11,3 0-12,2 0 0,4 0-13,-1-2-13,-1-3-9,-4 3-12,-3 0-5,-6 1-5,-3 1-40,-2 0-30,0 0-81,0 0-112,-3 0-137</inkml:trace>
  <inkml:trace contextRef="#ctx0" brushRef="#br0" timeOffset="54270.5775">12556 4387 722,'0'0'148,"0"0"-127,0 0 130,0 0-63,0 0-27,0 0-25,0-4-29,0 17 13,0 1 16,0 1-5,-1 3-8,0-3-17,0-1-3,-1-1-3,0-2-2,1-3-27,1 0-21,0-1-54,0 1-43,0-1-40,3-1-88,1-2-102</inkml:trace>
  <inkml:trace contextRef="#ctx0" brushRef="#br0" timeOffset="54790.9101">12529 4630 206,'0'0'152,"0"0"-123,0 0 78,0 0-33,0 0 4,0 0 2,0 0 3,2 0 17,6 1 10,0 0-8,3 1-3,0-2-31,1 0-17,1 0-8,-2 0-9,-1 0-13,-1 0-14,-2 0-2,-2 0-5,-1 0-14,-4 0-53,0 0-133,0 0-340</inkml:trace>
  <inkml:trace contextRef="#ctx0" brushRef="#br0" timeOffset="56273.7809">11898 4275 983,'0'0'31,"0"0"-10,0 0 88,0 0-38,0 0-30,0 0-4,75 54-10,-52-27 1,-1 6-11,-3 3 0,-6 0-2,-2-1-2,-3-1-8,-3-4 0,-1-2-1,-4-1-2,0-3-2,0-5 0,0-3-9,-7-4-6,-2-4-14,1-1-8,-2-4-11,3-3-26,-3 0 8,1-3 23,-1-10 26,-2-1-7,-2-1-19,-4 3 17,0 1 2,0 3-2,1 5 12,4 0 14,4 3 2,6-1 18,3 1 30,0 0 35,0 0 1,8 0-26,3 0-27,3 5 7,-3 3-8,0-1-4,-2 4-8,1 1-3,-1 2 4,0 1-4,1-1 3,-2 1 2,1-2 0,0-2-5,0-1-1,-2-1 1,-2-4-1,0-2-2,-2-2 5,4-1 6,2 0 5,7-1-2,5-10-9,6-1-10,4-4 2,0-2-11,0-1-16,-3 3-58,-11 1-146,-11 5-271</inkml:trace>
  <inkml:trace contextRef="#ctx0" brushRef="#br0" timeOffset="57399.5556">7679 5425 442,'0'0'69,"0"0"3,0 0 69,0 0-38,0 0 9,0 0-25,-6-3-14,3 3 11,0 11-4,-1 5-7,2 5-6,1 3-13,1 4-5,0 2-10,0 3-17,0 0-11,-2-1-4,-2-2-6,-1-4 1,3-4-2,0-4 0,-1-3 0,2-8-3,1-1-6,0-3-12,0-2-8,0-1-7,0 0-16,0 0-8,0 0-27,1-6-76,9-3-99,1-4-111</inkml:trace>
  <inkml:trace contextRef="#ctx0" brushRef="#br0" timeOffset="58216.8707">8153 5619 307,'0'0'191,"0"0"-147,0 0 81,0 0-48,0 0-18,0 0-29,0 0-23,0 0 4,0 0-2,0 0 0,0 0 10,0 0 6,0 0 16,0 0 2,0 0 0,0 0-13,1 0-6,-1 0-4,0 0-1,0 0-3,0 0-1,0 0 4,0 0 5,0 0 10,0-1 2,0 0-4,0-5-10,0 0-11,0 1 10,0-2-10,-1 1 6,-3 0 9,1 1 2,-1 1-3,1 1 2,-2 1 5,3 2-6,0 0-8,2 0-5,0 2-8,0 14-4,0 10 5,0 7 13,0 5 5,0 1-9,0-1-1,0-2-3,0-3-5,0-4-3,0-6 1,-5-5-2,-2-4-2,2-5 0,-4-1-2,0-4-3,-2 0-7,-3-4-4,-3 0-7,-3 0-13,-2 0-28,1-10-54,1-7-35,2-9-134,4-6-234</inkml:trace>
  <inkml:trace contextRef="#ctx0" brushRef="#br0" timeOffset="58527.1536">8173 5340 962,'0'0'23,"0"0"13,0 0 47,0 0-29,0 0-9,0 0-36,20 57-6,-29-51-1,0-4 3,2-2 4,2 0 11,2-8 21,0-2 2,3 1-11,0-1-17,0 2-15,0 3-8,9 4-25,4 1-64,3 0-99,7 11-202</inkml:trace>
  <inkml:trace contextRef="#ctx0" brushRef="#br0" timeOffset="59017.5495">8409 5483 314,'0'0'530,"0"0"-526,0 0 77,0 0-1,0 0-2,0 0-10,0-61-29,3 52 15,5 2-13,4 1 4,-1 3-3,7 3 5,1 2-8,-1 14-10,2 10-4,-5 4-1,-6 5-17,-7 2-2,-2 1-5,-2-2-4,-12-6-12,-2-5-19,-3-7-14,1-7 4,3-7 8,1-4 26,5-3 9,2-12 2,3-5 5,3-1 12,1 1 11,0 3 10,2 4 5,6 4-3,0 3-4,6 6-10,3 0-10,2 0 2,2 12-9,-1 2 5,-2 0-6,-4 1-3,-4-2-4,-1-1 0,0-1-1,-2-2-13,0-2-30,1 0-70,3-3-32,3-4-111,0 0-190</inkml:trace>
  <inkml:trace contextRef="#ctx0" brushRef="#br0" timeOffset="59267.5934">8948 5423 975,'0'0'293,"0"0"-275,0 0 121,0 0-55,0 0-53,0 0 7,31 66-14,-28-32-9,0-1-10,-2-1-3,0-6-2,1-6-11,-2-5-23,1-5-55,-1-4-53,0-6-84,0 0-91,0-6-143</inkml:trace>
  <inkml:trace contextRef="#ctx0" brushRef="#br0" timeOffset="59470.3808">8892 5360 983,'0'0'88,"0"0"-55,0 0 135,0 0-92,0 0-5,70-49-37,-43 45-13,-1 3 9,-2 1-21,-2 0-9,-4 3-10,-3 8-58,-2 3-50,-3 3-134,-5 1-225</inkml:trace>
  <inkml:trace contextRef="#ctx0" brushRef="#br0" timeOffset="59688.9357">8912 5627 1286,'0'0'14,"0"0"-9,0 0 74,63 5-44,-50 6-14,2 0-21,3 0-5,3-7-37,4-3-40,1-1-80,-2 0-50,-1-7-37,-3-2 48,-2 2-22</inkml:trace>
  <inkml:trace contextRef="#ctx0" brushRef="#br0" timeOffset="60107.0249">9235 5684 764,'0'0'102,"0"0"72,0 0-18,0 0-84,0 0-13,0 0-12,19 52-12,-18-31 0,-1 1-20,0 3 0,-9-2-3,-6 2-7,-4-5-3,0 1-2,0-6-9,1-2-10,3-4-13,0-6-4,4-3 1,3 0 8,2-13 19,5-4 8,1-5 8,0 0 19,0 2 12,8 4 33,4 4-11,-1 7 6,2 5-25,3 0-16,3 8-19,-1 10 2,2 3-3,-4 1-2,-1 1-3,-2-4-1,0-3-6,0-3-25,1-4-38,-1-5-86,2-4-65,1 0-217,2-9-341</inkml:trace>
  <inkml:trace contextRef="#ctx0" brushRef="#br0" timeOffset="60507.4502">9642 5535 426,'0'0'136,"0"0"25,0 0 13,0 0-42,0 0 3,0 0-31,-4-7-29,9 7-7,7-1-1,3-1-5,3-1-11,2 1-6,-1 0-20,0 1-11,1-1-6,-2 1-8,-3-1 0,-3 2 0,-5 0-26,-4 0-28,-3 0-67,0 0-36,0 5-104,-7 3-108,-8 3-121</inkml:trace>
  <inkml:trace contextRef="#ctx0" brushRef="#br0" timeOffset="60638.7008">9697 5608 651,'0'0'270,"0"0"-262,0 0 91,0 0-69,0 0-30,0 0-28,45 0-154,-30 0-125</inkml:trace>
  <inkml:trace contextRef="#ctx0" brushRef="#br0" timeOffset="61095.8806">10064 5454 948,'0'0'19,"0"0"125,0 0 1,0 0-65,0 0-23,0 0-38,0-21-1,0 21 5,0 0-12,-2 13-5,0 7 14,-1 7 9,3 1 0,0 3-12,0-2-9,0-1-2,4-5 0,5-5 0,2-5 0,3-5 7,3-2 6,5-6 3,3 0-2,2-2-7,1-10-6,0-4-1,-3-4-4,-4-4-2,-4-1 3,-8-3-3,-5 0-10,-4 0-3,-2 3 5,-9 5 7,-5 2-2,-2 5 1,-1 5-2,-4 3 1,-1 3-3,1 2-4,3 0-12,1 6-33,3 3-50,2 3-12,2-1-69,2-3-163,5-4-314</inkml:trace>
  <inkml:trace contextRef="#ctx0" brushRef="#br0" timeOffset="65148.2444">9704 5641 191,'0'0'129,"0"0"-40,0 0 36,0 0-37,0 0 8,0 0-5,0 0-9,31 5 14,-23-4-18,2-1 14,2 0-17,0 1-19,0-1-10,5 0-3,-1 0-3,1-1 3,-1-2 1,-3 0-9,-2 1-19,-3 0-5,-4 1-1,-2 1-6,-2 0-2,0 0-2,0 0 0,0 0-22,0 0-25,-2 0-8,-7 0 8,-1 1 3,0 2-25,1-1-58,2-2-34,-1 0-100,-1 0-48,2 0-119</inkml:trace>
  <inkml:trace contextRef="#ctx0" brushRef="#br0" timeOffset="80782.6845">3947 5931 238,'0'0'185,"0"0"-175,0 0 18,0 0 22,0 0 20,49 61-3,-30-48-1,0 1-13,0-3-12,0-1-9,-1-1-13,0-3 15,3 1 4,-1-2-20,3-1 11,-2 0-9,-4-3 1,-3 0-12,-3-1-4,-1 0 5,-3 0 4,0 0-1,-1 0 0,1-3 5,0-4-3,2 0-1,0 0 6,4-2-14,1 3 1,7 1 7,0 2 2,3 3 0,4 0 3,-1 3-6,1 10 3,-6-1-2,-3 1-4,-6 0-3,-4 1-3,-5-1-2,-2 2-1,-2-3-1,0-1-9,-3 0-10,-9-1-4,3-5-2,-1-5-4,-1 0 29,7-3 1,-2-10 7,3-3 19,3-1 7,0 2-15,0 0-4,0 5 3,4 1-1,1 3-5,-3 2-2,7 2-6,1 1-4,3 1-1,7 0 1,1 0 3,4 6 3,-3 1 1,-3 0 3,-1 2-5,-4-1 6,0-1 3,-3-2-2,-5-3-5,1-1 3,-2-1 4,0 0 2,2-8 9,1-7-5,-1-4-15,3 0 2,-4-3 2,-3 4-7,-1-1-1,-2 2-1,0 2-4,0 4-17,0 2-14,0 3-19,0 3-47,0 2-105,3 0-106,1-1-147</inkml:trace>
  <inkml:trace contextRef="#ctx0" brushRef="#br0" timeOffset="83732.4063">13053 3417 11,'0'0'0</inkml:trace>
  <inkml:trace contextRef="#ctx0" brushRef="#br0" timeOffset="85591.5024">11181 4213 19,'0'0'1,"0"0"5,0 0 13,0 0 3,0 0-11,0 0 0,-4 2 11,4-2 5,-1 0-6,1 1-8,-2 0-13,1 0-9,0-1-38,1 0-69</inkml:trace>
  <inkml:trace contextRef="#ctx0" brushRef="#br0" timeOffset="91533.6739">11533 5695 154,'0'0'44,"0"0"35,0 0-1,0 0-18,0 0 8,0 0-10,0 0 1,-25 0 5,25 0 4,0 0 4,0 0 5,0 0-9,0 0-2,0 0-5,0 0-6,0 0-4,0 0-9,0 0-14,0 0-13,0 0-3,0 0-6,0 0-2,0 0-1,0 0-2,0 0 1,0 0-2,0 0 2,0 0 3,0 0 2,0 0-7,0 0 4,0 0-4,0 0 2,0 0-2,0 0 0,0 0 1,0 0-1,0 0-2,0 0 1,0 0-7,0 0-11,0 0-8,0 0-25,0 0-24,0 0-11,0 0-14,0 0-37,3 0-63,2 0-50</inkml:trace>
  <inkml:trace contextRef="#ctx0" brushRef="#br0" timeOffset="97360.3099">11521 5709 249,'0'0'324,"0"0"-263,0 0 93,0 0-10,60 0-36,-42 0-27,1 0-33,3 0-6,0 0 2,0 0-16,-2 0-10,-4 0-10,-1 0-8,-3 0-4,-6 0-42,-5 5-110,-1 3-169,-15 2-228</inkml:trace>
  <inkml:trace contextRef="#ctx0" brushRef="#br0" timeOffset="97561.8658">11487 5870 1071,'0'0'20,"0"0"29,0 0 80,76-38-70,-58 38-26,1 0-33,-1 0-4,2 0-47,1 0-74,4 0-62,3 0-162,3-9-123</inkml:trace>
  <inkml:trace contextRef="#ctx0" brushRef="#br0" timeOffset="98087.3552">11721 5568 242,'0'0'538,"0"0"-474,0 0 81,0 0 8,0 0-52,0 0-33,11-9-32,2 15 9,3 1 13,0 4-10,-2-1-14,6 2-10,-1 4-1,3-3-1,-1-1-1,-3 0-6,-4-3-4,1-2-5,-2 2-2,0-2 1,-2 0 2,-1-1-3,-3-2 1,-3 1-2,0-1 1,-1-1-3,-3 1 3,0-1-1,0 3 3,0 0-2,0 2 0,0 1-3,-3 4 1,-5 3 1,-5 4 2,-2 1-3,-2 2 1,0-1-2,-1 1-1,1-1 2,-1-2-2,2-3-13,1-5-7,2-1-12,4-4-29,1-3-54,4-2-30,3-2-50,1 0-70,0 0-209</inkml:trace>
  <inkml:trace contextRef="#ctx0" brushRef="#br0" timeOffset="99921.4568">12741 5772 1010,'0'0'116,"0"0"-26,0 0 56,0 0-73,0 0-7,0 0-40,4 57 7,0-14 8,-1 2-12,-3-1-9,0-3-12,0-7-5,-5-6-1,0-6-2,-1-7-3,1-5-18,-2-8-23,-4-2-32,-8-5-24,-7-13-40,-3-8-110,-4-7-152,1-6-172</inkml:trace>
  <inkml:trace contextRef="#ctx0" brushRef="#br0" timeOffset="100126.5906">12593 5598 740,'0'0'65,"0"0"-24,0 0 109,0 0-28,67-52-6,-62 52-69,0 2-30,-1 6 2,-4 1-16,0-1-3,0-2-1,0 0-24,0-3-53,0-1-58,0-2-96,2 0-131</inkml:trace>
  <inkml:trace contextRef="#ctx0" brushRef="#br0" timeOffset="100508.7864">12961 5561 1034,'0'0'14,"0"0"5,0 0 13,0 0-19,0 0 5,-1 56-8,-3-31-10,2-2 0,2-6-13,0-3-14,0-5 2,9-7 18,4-2 7,4 0 25,4-1 34,0-6 24,2 4-5,-2 2-15,-1 1-17,-4 0-2,-3 6-15,-3 7-18,-5 1-6,-1 4 0,-4 2-3,0-3-2,-9 1-13,-9-3-15,-5-1-13,0-5-10,-2-6-34,3-3-42,3-3-24,4-13-76,4-6-144</inkml:trace>
  <inkml:trace contextRef="#ctx0" brushRef="#br0" timeOffset="100696.2989">12980 5572 445,'0'0'470,"0"0"-379,0 0 87,0 0-65,0 0-37,83-44-22,-56 39-41,1 2-13,3 3-2,2 0-69,1 0-72,2 1-160,-2 5-104</inkml:trace>
  <inkml:trace contextRef="#ctx0" brushRef="#br0" timeOffset="100893.1008">13466 5592 1164,'0'0'31,"0"0"86,0 0-9,0 0-23,0 0-19,18 71-42,-16-46-14,0 1-2,1-2-8,0-1-2,1-5-38,-1-2-72,0-5-45,-1-3-128,-2-8-198</inkml:trace>
  <inkml:trace contextRef="#ctx0" brushRef="#br0" timeOffset="101056.7411">13443 5600 991,'0'0'99,"19"-54"-55,-1 35 90,2 4-73,3 7-23,4 5-38,2 3-2,-3 2-36,-6 13-76,-5 5-67,-8 4-135,-7 3-11</inkml:trace>
  <inkml:trace contextRef="#ctx0" brushRef="#br0" timeOffset="101406.8309">13452 5814 473,'0'0'90,"0"0"-38,-33 65 40,33-54-30,4-3 16,16-4 1,8-4-8,3 0-14,6 0-11,2-3-8,-3-4-18,-4 0-17,-4-1-2,-6 1-1,-7 1 0,-5-1 0,-5 0-1,-3 1 1,-2-1 21,0 2 67,0 1-18,0 2 17,0 2 18,0 0-37,0 0-34,0 9-15,0 11-3,0 11 11,-3 6-1,1-2-11,0 0-6,1-5-8,1-6-1,0-3-12,0-5-26,0-5-36,0-5-92,5-6-81,3 0-303</inkml:trace>
  <inkml:trace contextRef="#ctx0" brushRef="#br0" timeOffset="101708.1417">14047 5893 826,'0'0'147,"0"0"-48,0 0 104,0 0-98,0 0 16,0 0-43,28-10-27,-7 6-1,3 0-31,2 1 17,0-1-26,-2-2-9,4 1-1,-3 0-29,-3 0-29,-6 2-83,-6 0-135,-4-1-282</inkml:trace>
  <inkml:trace contextRef="#ctx0" brushRef="#br0" timeOffset="102210.9286">14670 5715 396,'0'0'204,"0"0"-100,0 0 90,0 0-68,0 0 6,0 0-30,-10-23-58,10 43-7,0 11 46,-2 9 15,0 5-26,-2 0-23,-1 1-11,1-3-25,-1-6 2,0-3-12,0-4 0,-1-7-3,1-5-3,0-5-9,-3-6-14,-4-5-25,-1-2-33,-4-11-34,2-13-41,2-8-119,5-10-155</inkml:trace>
  <inkml:trace contextRef="#ctx0" brushRef="#br0" timeOffset="102416.0512">14634 5565 974,'0'0'311,"0"0"-256,0 0 93,0 0-50,0 0-40,0 0-30,46-29-26,-46 29-2,0 1-2,0 4-23,0-1-32,1 4-69,8 1-54,1-1-161,4-1-298</inkml:trace>
  <inkml:trace contextRef="#ctx0" brushRef="#br0" timeOffset="102789.635">14802 5632 1178,'0'0'27,"0"0"39,0 0-17,0 0-5,4 79 5,-2-49-42,1-1-5,5-3-2,1-4-5,3-5-14,4-7 4,0-6 3,3-4 7,1 0 2,0-14 0,-2-5-3,-4-3-6,-4 0-3,-6 1 8,-4 3 6,0 2 1,0 5 14,-7 4 16,4 4 5,1 2 29,0 1 0,2 0-21,0 19-28,0 7 11,0 8 4,0 2-16,0-1-9,0-3-5,5-3-21,7-5-74,3-8-94,6-6-151,4-9-312</inkml:trace>
  <inkml:trace contextRef="#ctx0" brushRef="#br0" timeOffset="103001.6702">15272 5751 1200,'0'0'71,"0"0"16,0 0 31,0 0-67,0 0-7,5 57-10,-3-28-24,0-1-3,1-3-7,-1-2-8,1-5-39,-1-3-72,-2-7-41,0-5-139,-2-3-135</inkml:trace>
  <inkml:trace contextRef="#ctx0" brushRef="#br0" timeOffset="103163.6442">15252 5776 627,'0'0'199,"2"-65"-18,8 39 14,3 6-75,-2 4-40,2 6-37,2 5-23,-1 3-20,2 2-5,-1 5-28,-4 12-44,-6 6-95,-5 3-80,-6 4-79,-15 3-33</inkml:trace>
  <inkml:trace contextRef="#ctx0" brushRef="#br0" timeOffset="103514.1319">15243 5935 289,'0'0'329,"0"0"-144,0 0 14,-7 62-73,21-54-22,6-4-29,4-4-43,3 0-15,2 0-13,-1-1-4,-1-8-16,1-2-16,-6 0 12,-4-2-13,-6 0 29,-5 1 4,-5 0 3,-2 2 33,0 1 7,0 3 7,-6 3 26,3 2 5,2 1-25,-1 2-19,2 15-16,-2 7 13,1 5-4,1 1-5,0 0-6,0 0-7,0-3-6,0-3-6,0-2 0,0-6-2,1-3-15,-1-6-19,0-4-13,0-3-38,0 0-75,0-10-1,-3-9-170,0-4-187</inkml:trace>
  <inkml:trace contextRef="#ctx0" brushRef="#br0" timeOffset="104092.7199">16059 5829 315,'0'0'150,"0"0"-46,0 0 120,0 0-55,0 0-6,0 0-18,-1-5-54,12 5-6,7 0-6,8 0-30,5-1-6,3-1-14,0 1-8,0-3-14,-2 2-7,-6 0-7,-4 0-39,-6-2-81,-5-1-105,-8-2-254</inkml:trace>
  <inkml:trace contextRef="#ctx0" brushRef="#br0" timeOffset="104267.2998">16249 5688 1304,'0'0'36,"0"0"102,0 0-28,0 0-59,-7 58-4,1-12-6,1 1-27,2-1-10,1-2-4,0-5-23,2-7-45,0-6-133,12-10-226</inkml:trace>
  <inkml:trace contextRef="#ctx0" brushRef="#br0" timeOffset="104897.7729">16707 5803 693,'0'0'144,"0"0"92,0 0-42,0 0-85,0 0-8,-10 67-1,10-22-28,3 2-28,3 2-17,-1-2-7,-5-2-7,0-3-8,0-5-4,-4-9-1,-4-9-13,-3-9-12,-3-8-10,-4-2-12,-2-15-34,0-14-42,4-9-17,3-7-83,1-6-87,4-3-235</inkml:trace>
  <inkml:trace contextRef="#ctx0" brushRef="#br0" timeOffset="105087.69">16661 5644 906,'0'0'152,"0"0"1,0 0-3,61-46-44,-52 46-19,-4 0-58,-2 2-22,1 8-6,-2 1-1,0 2-38,1 0-85,5 1-71,2-4-191,6-2-353</inkml:trace>
  <inkml:trace contextRef="#ctx0" brushRef="#br0" timeOffset="105471.6428">16955 5674 916,'0'0'281,"0"0"-273,0 0 65,0 0-35,4 66 24,-4-27-25,0 0-31,0-2-4,1-4-2,7-4-10,3-8-8,1-8-5,3-7 8,2-6 2,3-2 12,1-16 0,1-7-6,-4-4-1,-3-2 3,-7 0-2,-3 3-1,-5 3 5,0 7 3,0 6 13,-6 6 12,1 4 14,0 2 7,-2 0 12,2 16-6,-1 8 1,1 5-5,3 2-13,2 1-17,0-2-15,0-2 1,4-2-4,7-5-23,2-4-46,1-5-79,1-6-65,3-6-207</inkml:trace>
  <inkml:trace contextRef="#ctx0" brushRef="#br0" timeOffset="105846.9668">17396 5789 1160,'0'0'134,"0"0"-106,0 0 81,0 0-52,0 0 22,20 63-39,-20-36-31,2-2-8,-2 0-1,0-4-3,2-5-30,-1-3-37,-1-8-37,0-3-64,0-2-65,0-4-4,-5-11-23,-3-10 89,3-5 99,1-5 75,1-5 161,1 4 76,2-1 13,0 7-39,2 5-47,5 4-50,4 7-29,0 5-35,1 5-38,3 4-12,2 0-8,3 6-39,1 11-53,-5 4-65,-8 4-95,-8 1-222</inkml:trace>
  <inkml:trace contextRef="#ctx0" brushRef="#br0" timeOffset="106008.1784">17353 5988 803,'0'0'163,"0"0"-85,0 0 89,0 0-100,0 0-17,0 0-28,63 21-22,-32-21-25,0 0-143,-3 0-154,-2-1-320</inkml:trace>
  <inkml:trace contextRef="#ctx0" brushRef="#br0" timeOffset="106364.7881">17646 6029 784,'0'0'151,"0"0"-16,0 0 64,0 0-121,0 0 7,0 0-10,50 76-32,-50-38-16,0 2-17,-7 0-10,-11-3-8,-5-6-14,-1-7-35,0-7-17,3-10 21,4-7 8,3-3 32,6-14 13,2-6 27,5-2 26,1 3 22,0 0 16,6 7-27,3 5-22,5 8-15,-1 2-12,5 5-15,2 12 1,0 3-1,0 2-4,-1-4-25,-1-2-45,2-3-93,1-7-123,2-5-302</inkml:trace>
  <inkml:trace contextRef="#ctx0" brushRef="#br0" timeOffset="106597.8893">17983 5855 416,'0'0'671,"0"0"-601,0 0 74,61-9-22,-35 9-18,1 0-37,1 0-48,1 0-17,0 0-2,-4 0-43,-1 0-119,-4 0-126,-5-7-327</inkml:trace>
  <inkml:trace contextRef="#ctx0" brushRef="#br0" timeOffset="106801.8826">18119 5763 1240,'0'0'53,"0"0"-21,0 0 73,-29 58-3,29-22-20,0-3-57,5 0-17,4-3-6,-1-4-2,-2-6-34,-2-2-65,0-7-87,-1-5-166,1-6-377</inkml:trace>
  <inkml:trace contextRef="#ctx0" brushRef="#br0" timeOffset="107168.5225">18515 5750 18,'0'0'1079,"0"0"-1034,0 0 108,0 0-33,0 0-47,0 0-22,14 53 1,-10-7 6,-4 3-17,0 1-11,-8-4-6,-6-4-18,1-7 3,-1-5-8,5-7-1,1-6-12,-1-7-12,-1-6-12,-2-4-27,-2-3-46,-3-13-49,-1-7-78,1-4-130,1-4-318</inkml:trace>
  <inkml:trace contextRef="#ctx0" brushRef="#br0" timeOffset="107333.6441">18466 5619 868,'0'0'362,"0"0"-349,0 0 76,0 0-28,0 0-39,0 0-22,25-31-64,-25 33-72,4 8-92,0 1-254</inkml:trace>
  <inkml:trace contextRef="#ctx0" brushRef="#br0" timeOffset="107736.3321">18672 5665 432,'0'0'587,"0"0"-534,0 0 130,0 0-58,61-40-38,-44 51-40,1 12-32,-2 10 2,-4 3 2,-4 4-7,-7 0-8,-1-2-4,-3-3-5,-11-6-14,-2-5-17,-1-8 0,1-9-9,2-7 0,1 0 23,5-13 13,1-6 9,1 2 9,6 1 12,0 3 18,0 4 15,4 4 4,7 2-21,4 3-17,4 3-9,2 9-8,0 4 0,-1-1-3,-3 0-13,1 0-35,0-3-73,2-3-35,3-4-164,-2-5-309</inkml:trace>
  <inkml:trace contextRef="#ctx0" brushRef="#br0" timeOffset="107949.3709">19110 5750 1026,'0'0'85,"0"0"91,0 0-51,0 0-70,0 0-8,0 0 0,17 74-15,-12-46-18,0 3-10,-3-6-4,-2-2-26,0-2-57,0-7-50,-5-6-100,-4-8-79,0 0-114</inkml:trace>
  <inkml:trace contextRef="#ctx0" brushRef="#br0" timeOffset="108120.1045">19094 5824 534,'0'0'181,"0"-78"1,0 46 20,7 5-17,4 7-71,2 5-25,1 3-59,1 6-11,0 6-19,1 0-15,-1 10-48,-5 9-40,-8 8-76,-2 2-65,-9 3-78,-12 0 65,0 0-96</inkml:trace>
  <inkml:trace contextRef="#ctx0" brushRef="#br0" timeOffset="108254.9385">19092 5937 74,'0'0'503,"0"0"-287,-10 55-18,10-45-43,5-1-56,8-1-34,1-4-37,2-3-16,4-1-12,-2 0-31,1-2-66,0-9-78,2-1-132,4 3-209</inkml:trace>
  <inkml:trace contextRef="#ctx0" brushRef="#br0" timeOffset="108644.3675">19392 5979 569,'0'0'234,"0"0"-231,0 0 161,0 0-50,0 0 10,0 0-40,39-6-23,-30 15 25,0 6-10,0 7-28,-3 5-10,-5 5-14,-1 6-8,-1 2-14,-14 0-2,-1-3-9,-4-9-27,-2-8-38,3-8-33,2-9 28,3-3 29,8-5 45,3-12 5,3-3 28,0-1 34,2 5 29,9 3-1,1 4-24,2 3-26,2 6-13,2 0-16,1 7-2,-2 7-9,0 1-1,-3 2-5,-1-1-38,-1-1-73,-3-4-89,0-4-239</inkml:trace>
  <inkml:trace contextRef="#ctx0" brushRef="#br0" timeOffset="109109.744">20072 5712 472,'0'0'359,"0"0"-317,0 0 129,0 0-7,0 0-46,0 0-2,3 0-17,7 0-16,5 0-12,5 0-35,6 0-4,7 0-15,8 2-14,5-2-3,1 1-19,-6 0-38,-9 2-36,-9 0-97,-12 1-98,-4 0-171</inkml:trace>
  <inkml:trace contextRef="#ctx0" brushRef="#br0" timeOffset="109559.0537">20236 5868 294,'0'0'114,"0"0"-17,0 0 47,0 0-16,0 0-4,0 0-21,-16 0-1,16 0 16,0 0-43,0 0-14,0 0-7,2 0-5,5 0-8,4 2-4,5-2-7,3 0-7,6 0-15,2 0-7,1 0-1,-4 0-24,-6-2-54,-6 2-68,-5 0-113,-4 0-219</inkml:trace>
  <inkml:trace contextRef="#ctx0" brushRef="#br0" timeOffset="111742.4297">399 5189 535,'0'0'309,"0"0"-264,0 0 70,0 0 59,0 0-41,0 0-40,0 0-28,0 0-23,7-20-13,22 20-14,5 0-5,12 0-10,4-2-5,-5-1-94,10-7-142,-3-4-328</inkml:trace>
  <inkml:trace contextRef="#ctx0" brushRef="#br0" timeOffset="111962.527">890 4997 1253,'0'0'79,"0"0"-69,0 0 41,0 0-23,11 67 52,-3-23-23,-2-3-47,-1-1-5,2-5-5,0-6-31,2-4-87,4-9-46,4-6-138,3-7-198</inkml:trace>
  <inkml:trace contextRef="#ctx0" brushRef="#br0" timeOffset="112372.2726">1093 5078 747,'0'0'97,"0"0"52,0 0 36,0 0-71,0 0-37,70-44-38,-45 61-24,-4 9 4,-2 3-4,-8 5-10,-4 0-5,-7-2-22,0-3-27,-5-3-14,-9-7-27,-4-6-15,2-7 30,-2-6 45,2 0 30,2-5 22,3-6 31,4-3 44,5 3-7,2 2 9,0 3-22,0 3-17,11 3-27,8 0-25,3 2-8,3 7 4,3 2-3,-5 0-1,-1 2-27,-1-3-41,1-3-59,1-4-104,-3-3-147,6-3-266</inkml:trace>
  <inkml:trace contextRef="#ctx0" brushRef="#br0" timeOffset="112657.0113">1455 5037 1018,'0'0'124,"0"0"-22,0 0-13,0 0-53,0 0-31,-5 56 21,5-18 5,0 4-22,0-4-3,0 0-5,0-3-1,0-5 4,5-6-4,4-6-1,4-5 0,6-4 1,1-5 9,3-1 24,0-3 1,-3 0-18,3 0-15,-5 0-1,2-1-67,-1-5-77,1-3-117,1-5-222</inkml:trace>
  <inkml:trace contextRef="#ctx0" brushRef="#br0" timeOffset="112980.8275">1716 5069 801,'0'0'289,"0"0"-268,0 0 108,0 0-64,0 0-48,0 0-16,-7 48 8,7-18-4,0-3-1,10-8-3,3-5 0,2-6 0,-2-5 5,3-3 6,-3-3-2,-4-12 2,1-4 0,-6-6-4,-4-2-1,0 0-6,0 2 7,-10 3 3,-5 4-11,3 7-1,-1 5-14,4 6-5,3 0-17,2 6-49,4 10-92,0 0-104,5 1-186</inkml:trace>
  <inkml:trace contextRef="#ctx0" brushRef="#br0" timeOffset="113191.6538">2030 5179 1039,'0'0'165,"0"0"-139,0 0 96,0 0-37,69-23-35,-55 23-50,-3 0-3,2 0-70,1-1-68,-3-4-211,-1-4-453</inkml:trace>
  <inkml:trace contextRef="#ctx0" brushRef="#br0" timeOffset="114126.4126">2060 5077 563,'0'0'129,"0"0"-30,0 0 62,0 0-24,0 0-15,0 0-60,-2-12-29,2 12-11,0 0-6,0 1-5,0 10 7,0 3 27,0 1-3,0 1-16,0-1-5,0-1-3,3 1-1,3 0-8,-2 1 4,6 4 0,-3-1-10,-1 4 0,-3-2 3,-1 0-6,-2-1 3,0-5-6,0-4-5,0-4-15,0-3-32,0-3-37,0-1-28,0 0-90,0-10-117,0-5-285</inkml:trace>
  <inkml:trace contextRef="#ctx0" brushRef="#br0" timeOffset="114422.8414">1955 5184 472,'0'0'313,"0"0"-242,0 0 104,0 0-20,0 0-49,0 0-44,5-10-19,10 10-21,4-1-8,8 1-9,0-2-5,-1 2-63,-1-2-144,-3-3-371</inkml:trace>
  <inkml:trace contextRef="#ctx0" brushRef="#br0" timeOffset="116117.9157">20671 5578 1040,'0'0'200,"0"0"-118,0 0 108,0 0-61,0 0-46,0 0-32,9-43-34,-7 69-13,1 11 1,-1 6 10,0 0-12,-2-1-3,3-1-18,-1-4-44,4-6-46,6-6-161,4-10-254</inkml:trace>
  <inkml:trace contextRef="#ctx0" brushRef="#br0" timeOffset="116596.8014">21003 5706 824,'0'0'87,"0"0"-72,0 0 117,0 0-37,0 0-10,0 0-54,0-54-12,0 46 14,2 0 7,6 1 23,3 2 4,3 2-14,3 3-4,2 4-22,3 13-6,-5 8-9,-4 3 3,-9 3-13,-4 4-2,-11-2-7,-12-2-13,-2-4-18,-4-7-25,5-8-17,2-6 11,8-6 31,3 0 38,4-15 2,3-2 30,4-2 31,0 0-8,0 3 9,6 3-20,2 5-11,0 4-5,6 4-11,4 1-11,5 13-1,0 6-4,2 1 0,-4 1-1,-1-2-7,1 0-14,3-3-26,2-6-39,-1-5-77,2-4-90,0-2-167,0-10-208</inkml:trace>
  <inkml:trace contextRef="#ctx0" brushRef="#br0" timeOffset="116894.3903">21431 5669 143,'0'0'657,"11"-61"-546,-8 43 65,-1 7 28,0 7-69,-2 4-29,0 4-77,2 22-28,-1 13 2,0 9 15,-1 6-6,0-3-4,0-2-2,0-3-4,0-8-2,0-6 2,5-8 0,4-4-2,5-7 14,6-3 18,6-1 14,6-1-16,2 1-6,0-3 8,-2 0-22,-4 0-8,-3-1-2,-1 1-30,-2-4-39,1-1-68,-3-1-181,1-1-360</inkml:trace>
  <inkml:trace contextRef="#ctx0" brushRef="#br0" timeOffset="117209.6294">21838 5667 1196,'0'0'40,"0"0"-33,0 0 25,0 0-13,0 0 19,-37 68-17,37-32-5,10-3 8,10-4-11,2-5-5,2-9 2,-3-6 3,-1-7 5,-2-2-5,-3-8 5,-3-10 0,-5-6-1,-7-3 4,0-1-4,-7 0-8,-11 1-9,-1 6-7,0 4-3,2 9-13,2 3-27,3 5-42,6 0-77,3 0-91,3 7-189</inkml:trace>
  <inkml:trace contextRef="#ctx0" brushRef="#br0" timeOffset="117510.2527">22180 5520 1010,'0'0'179,"0"0"-177,0 0 64,0 0-27,0 0-36,0 0-3,12 15 1,-2-5 1,4-3 1,6-4 5,-2-3 17,-1 0 2,-6-1 12,-1-8 16,-7 1-1,-3-2-15,0 0-13,-4-2-16,-10 1-10,-3 1-3,1 4-4,2 5-15,2 1-29,0 4-48,1 13-33,0 2-136,2 1-253</inkml:trace>
  <inkml:trace contextRef="#ctx0" brushRef="#br0" timeOffset="119703.0378">15063 6862 994,'0'0'53,"0"0"52,0 0 37,0 0-62,0 0-35,0 0-26,-8 59 27,7-10 14,0-1-32,1 1-13,-3-3-4,0-8-5,-1-4-1,-3-8-4,0-8-1,-1-5-7,-4-6-16,-2-5-11,-4-2-34,-3-5-16,1-11-10,2-7-79,1-6-71,3-5-76</inkml:trace>
  <inkml:trace contextRef="#ctx0" brushRef="#br0" timeOffset="119986.7863">15014 6648 922,'0'0'110,"0"0"-82,63-28 122,-54 28-70,-4 0-33,-3 11-21,-2 4-16,0 0 1,0-5-5,-6-2-4,0-4-1,2-4 0,0 0 4,-1-3 10,2-9 18,-1-1 7,4-1 1,0 2-12,0 4-20,0 3-9,0 4-11,2 1-57,8 6-57,4 9-163,5 1-209</inkml:trace>
  <inkml:trace contextRef="#ctx0" brushRef="#br0" timeOffset="120286.6889">15443 6771 863,'0'0'213,"0"0"-115,0 0 69,0 0-92,0 0 3,0 0-8,21 59-12,-17-28-17,-3-1-23,-1 1-16,0-1-1,0-5-1,-1-2-24,-3-8-35,1-4-68,2-6-37,-2-5-103,3-3-60,0-13-159</inkml:trace>
  <inkml:trace contextRef="#ctx0" brushRef="#br0" timeOffset="120935.9364">15382 6830 687,'0'0'163,"0"0"-96,0 0 121,0 0-87,0 0-21,27-58-52,-24 47-7,1 2 1,-4-3-9,0 2-5,0 3 13,0-1-6,0 3 12,0 0-5,0 1 11,0 2 5,0 2-11,0 0-9,0 0-18,5 7-1,4 6-2,0 5 3,-2 1 0,-1 2 1,-4 1 0,1-2-1,-3 0 1,0 2-1,0-3-4,0-1-7,0-2-6,3-2-22,-2-3-12,-1-2-26,0 0-32,0 0-91,0-1-137,-6 1-262</inkml:trace>
  <inkml:trace contextRef="#ctx0" brushRef="#br0" timeOffset="121222.348">15325 7073 610,'0'0'309,"0"0"-255,0 0 154,0 0-90,0 0-33,0 0-12,41 0-3,-19 0-15,2 0-19,1 0-16,4 0-14,-1 0-6,3 0-1,-4 0-39,-3 0-47,0 0-51,-4-4-49,1 1-148,-3-3-217</inkml:trace>
  <inkml:trace contextRef="#ctx0" brushRef="#br0" timeOffset="121485.9">15812 6857 139,'0'0'871,"0"0"-814,0 0 169,0 0-82,0 0-40,0 0-64,27-15-30,-19 41 24,-1 1-9,-3 4-17,-2 1-5,0-1-1,-2-3-2,4-5-18,-1-5-31,1-5-74,-1-5-54,0-6-112,-1-2-178</inkml:trace>
  <inkml:trace contextRef="#ctx0" brushRef="#br0" timeOffset="121719.3041">15765 6847 953,'0'0'62,"0"0"77,0 0 29,0 0-66,0 0-7,14-57-54,5 49-19,7 0-3,1 1-10,2 1-5,-4 4-4,-6 2-2,-4 0-34,-5 5-82,-5 10-59,-5 2-186,0 7-237</inkml:trace>
  <inkml:trace contextRef="#ctx0" brushRef="#br0" timeOffset="122153.2139">15815 7089 454,'0'0'403,"0"0"-378,0 0 163,0 0-39,0 0-80,0 0-34,68 31-26,-48-30-3,-3-1-4,-2 0-2,-1 0-1,-1 0-8,-2-5 5,-1-2 1,-3-2 3,-1 3 4,-4-1 1,-1 1 12,-1 4 10,0-2 17,0 0 10,0 4-2,0 0-1,0 0-12,0 0-7,0 0-10,0 0-7,0 2-3,4 9 2,-1 7 9,3 2-1,-1 2-3,2 2 0,-2-2-6,0-1-4,-2-2-9,-2-3 0,0-4 0,0-3-6,-1-6-18,1-1-19,0-2-8,1 0-25,0 0-62,1-10-39,4-5-112,3-1-137</inkml:trace>
  <inkml:trace contextRef="#ctx0" brushRef="#br0" timeOffset="123047.5921">16370 7071 420,'0'0'332,"0"0"-292,0 0 158,0 0-15,0 0-59,0 0-34,34-16-14,-2 13 8,6 3-12,1 0-20,-3 0-17,0 0-11,-6 0-12,-3 0-8,-3 0-4,-6-2-11,-5 2-33,-8 0-48,-2 0-111,-3 0-92,-3 0-251</inkml:trace>
  <inkml:trace contextRef="#ctx0" brushRef="#br0" timeOffset="123261.9808">16573 6924 749,'0'0'244,"0"0"-189,-19-54 172,16 47-96,0 6-17,2 1-42,0 8-53,0 15-2,1 14 25,0 7-10,0 3-12,6-2-8,2-4-6,0-6-6,0-6-7,1-7-24,0-4-43,4-7-88,1-7-84,2-4-210</inkml:trace>
  <inkml:trace contextRef="#ctx0" brushRef="#br0" timeOffset="123660.6908">16952 6840 873,'0'0'171,"0"0"-149,0 0 179,0 0-85,0 0-26,0 0-61,-5-6-28,-6 40 1,-2 13 0,6 6 3,7 1 2,0-5-2,10-9-3,11-9-2,5-9 0,1-8 2,0-8 0,-2-6 3,-5 0 1,-7-2 4,-5-12 1,-6-3 0,-2-2-5,-1-4-4,-14 1-2,-4 1-2,-2 4-6,1 5-6,1 8-11,4 4-2,2 0-1,5 6-9,3 4-11,3-1-31,2 0-78,0-1-78,3-3-190</inkml:trace>
  <inkml:trace contextRef="#ctx0" brushRef="#br0" timeOffset="124183.9033">17335 6939 629,'0'0'269,"0"0"-217,0 0 140,0 0-68,0 0-37,-26 61 13,20-13-17,2 0-22,-1 4-4,2-2-18,-2-1-14,1-2-11,0-5-5,-1-6-3,-1-5-5,-1-7-1,-1-8-1,-1-5-9,-6-5-8,-2-6-11,-6 0-9,-1-14-52,6-11-79,7-10-94,9-12-186</inkml:trace>
  <inkml:trace contextRef="#ctx0" brushRef="#br0" timeOffset="124434.9852">17369 6782 1136,'0'0'17,"0"0"11,0 0 68,0 0-42,0 0-12,0 0-23,-7-2-5,7 2-3,0 0-4,0 0-7,0 0-28,6 0-46,10 0-54,5 6-139,4 1-144</inkml:trace>
  <inkml:trace contextRef="#ctx0" brushRef="#br0" timeOffset="124690.7621">17698 6901 1052,'0'0'189,"0"0"-179,0 0 112,39 69-13,-35-39-31,-1 0-36,-2 0-30,-1-4-10,0-6 1,0-4-3,0-5-19,0-4-34,-1-3-55,-4-4-16,-2 0-61,1-4-19,-1-10-91,0-8-32</inkml:trace>
  <inkml:trace contextRef="#ctx0" brushRef="#br0" timeOffset="124854.8199">17662 6895 449,'0'0'187,"-11"-61"-37,9 38 61,2 4-20,0 6-27,2 3-41,9 2-30,3 4-36,6 3-25,4 1-14,1 0-16,1 6-2,-5 9-20,-6 2-53,-3 6-119,-5-1-144,-5 2-341</inkml:trace>
  <inkml:trace contextRef="#ctx0" brushRef="#br0" timeOffset="125094.5308">17596 7171 883,'0'0'91,"0"0"-84,0 0 162,0 0-82,0 0-4,0 0-27,30 20-7,-1-19 3,5-1-26,1 0-2,-1 0-9,-5 0-15,-4 0-10,-2-2-81,-5 1-64,-2 1-230,-2 0-427</inkml:trace>
  <inkml:trace contextRef="#ctx0" brushRef="#br0" timeOffset="125490.414">18018 7207 1095,'0'0'56,"0"0"36,0 0 26,0 0-69,0 0-6,0 0-10,17 40-6,-17-17-6,0 2-17,-9 0 0,-7 0-4,-4-1-10,-4-4-19,0-2-13,1-5-9,3-4 13,4-7 19,4-2 16,3 0 3,5-4 5,2-11 19,2-1 23,0-1 3,11 3 6,5 1-10,-2 3 1,3 6-13,0 4-4,-1 0-15,0 9-7,0 8-2,-2 2-4,-2 4-2,-2-2-1,-1 0-11,-1-4-13,2-3-38,-1-5-89,3-7-76,3-2-259</inkml:trace>
  <inkml:trace contextRef="#ctx0" brushRef="#br0" timeOffset="125791.6097">18445 6989 1111,'0'0'120,"0"0"-32,0 0 67,0 0-56,0 0-32,0 0-34,76-6-15,-59 7-3,0 1-14,1 0-1,-2-1-28,1 1-69,-4 0-167,-5 2-369</inkml:trace>
  <inkml:trace contextRef="#ctx0" brushRef="#br0" timeOffset="125962.8534">18477 7124 1295,'0'0'117,"0"0"-111,0 0 73,0 0-60,0 0-19,0 0-50,41 18-123,-25-18-270</inkml:trace>
  <inkml:trace contextRef="#ctx0" brushRef="#br0" timeOffset="126422.183">18916 6929 733,'0'0'522,"0"0"-489,0 0 121,0 0-8,0 0-78,0 0-41,36 41-8,-22 10 19,-9 1-13,-3-2-9,-2-6-10,0-6-6,0-7-12,0-5-32,0-6-35,6-8-91,4-8-134,6-4-253</inkml:trace>
  <inkml:trace contextRef="#ctx0" brushRef="#br0" timeOffset="126891.2453">19296 7037 1051,'0'0'49,"0"0"-28,0 0 124,0 0-100,0 0-3,0 0-37,-7-53-1,4 49 6,3 3 12,0-1 14,0 2 12,1 0-6,13 0-4,4 16-21,3 5 13,-2 7-4,-9 3-9,-6 2-11,-4 0-5,-7 1-1,-14-5-11,-5-3-21,-1-7-21,1-7-14,4-8-5,8-4 39,1-6 33,6-11 3,2-3 32,5 0 23,0 3 13,0 2-7,1 5-17,5 5-11,1 5-5,5 0-16,3 8-14,6 9 1,1 1 0,-1 2-2,0 0-4,-4-3-18,0-2-24,-2-3-49,3-8-117,1-4-134,4-1-349</inkml:trace>
  <inkml:trace contextRef="#ctx0" brushRef="#br0" timeOffset="127244.0362">19629 6851 1288,'0'0'46,"0"0"-14,0 0 53,0 0-51,16 70 33,-14-20-35,-2 4-12,0 0-5,0-3-3,0-5-2,0-4-3,2-7-4,5-5 4,4-6 0,5-6 4,2-4 1,6-4 9,3-3-1,7-1 2,2-3 5,2 0 5,2-2-5,-1 0-10,-1 1-5,-2 0-7,-2 0-5,-4-1 0,-3 1-51,-4 2-14,-4 0-39,-4 0-151,-2-4-278</inkml:trace>
  <inkml:trace contextRef="#ctx0" brushRef="#br0" timeOffset="127612.0858">20122 6865 1086,'0'0'199,"0"0"-196,0 0 11,0 0 28,0 0 33,-29 87-19,29-48-46,0-3-7,4-7 3,13-6 5,7-10-3,3-9-1,3-4 7,0-4 0,-2-17-1,-4-5 3,-6-5 4,-4-3 3,-10 0-10,-4 1-1,0 2-9,-16 6-3,-6 5-7,-1 7-8,-2 11-2,4 2-11,3 2-18,4 12-20,7 2-41,5 0-110,2 0-112,5-4-227</inkml:trace>
  <inkml:trace contextRef="#ctx0" brushRef="#br0" timeOffset="127916.4103">20514 6725 939,'0'0'163,"0"0"-159,0 0 21,0 0-18,0 0-5,0 0 19,2 28-14,12-20 15,3-2 12,0-5-13,-1-1 4,-3 0 0,-4-7 11,-5-2 3,-4-1-6,0-2-4,0 5-17,-1-1-12,-6 4-4,0 3-18,-2 1-46,-3 1-107,-3 11-65,1 2-206</inkml:trace>
  <inkml:trace contextRef="#ctx0" brushRef="#br0" timeOffset="128399.9247">20884 7151 1338,'0'0'135,"0"0"-131,0 0 58,0 0 2,-84 78 2,34-33-32,0 2-25,5-2-9,10-6-2,10-4-25,8-5-49,10-8-116,7-7-109,4-11-311</inkml:trace>
  <inkml:trace contextRef="#ctx0" brushRef="#br0" timeOffset="128613.4628">20926 7246 321,'0'0'986,"0"0"-943,0 0 76,0 0 33,0 0-91,0 0-31,-19 18-12,-9 15 10,-5 3-12,0-2-15,2 1-1,2-3-4,6-2-46,2-2-42,4-5-217,4-8-594</inkml:trace>
  <inkml:trace contextRef="#ctx0" brushRef="#br0" timeOffset="131300.6509">606 7599 593,'0'0'535,"0"0"-474,0 0-4,0 0 103,14-63-82,22 17 21,14-8-59,5-6-22,-2 2 6,-11 7 3,-12 2-10,-16 2-7,-12-1-4,-2 4-6,-9 7 0,-10 12-1,-3 12-4,-1 11-4,-2 6-2,0 28-7,2 16 3,7 12-17,10 9-3,6-1-2,11-2-1,11-6 13,8-9-10,7-12-28,5-11 0,4-12 21,-2-13 15,-4-3 23,-8-4 4,-9-13 13,-7 0 13,-10-1 6,-3 5 13,-3 3 12,0 5-5,0 5-23,-3 0-19,-1 3-10,-1 10-9,4 1 4,1 1-2,2-3 4,13-1 3,3-7 2,1-4 5,-1 0-1,-2-2 4,-7-7 0,-6-3 2,-3-4 2,0-2-9,-10-1-5,-12 1-4,-1 3-15,0 4-4,5 7 3,4 4-2,7 0 1,6 0-6,1 4-2,6 1 5,16-3 24,8 0 7,4-2 3,0 0-2,-2 0 5,-6 0 11,-8-2 3,-7 2 4,-4 0-12,-7 0-19,0 8-5,0 8 5,0 6 3,-5 3-1,5 0-2,0-3 2,0-5-2,16-5-2,7-6 2,4-6 2,7 0 3,1-10 3,-8-6-2,-6-2-3,-11 0 9,-7-2 1,-3 3 3,-6 0-9,-13 2-7,-8 5-6,0 2-16,3 6-2,7 2-8,10 0-2,4 0 0,3 2 13,0 0 17,18-2 4,8 0 17,5 0 4,4-4-6,1-3 4,-6-1 3,-3 3-9,-2 1 2,-9 4-8,-3 0-5,-6 0-2,-5 0 1,1 5 4,-3 5 7,0 5 14,0 8 16,0 10 2,0 10-12,0 9 0,0 4-7,0 2-15,0-2 8,0-6-16,0-9-2,0-5-5,0-12-23,0-8-24,0-11-12,0-5-75,2-3-4,5-18-40,-2-7-26,-3-5-15,-2-4 1</inkml:trace>
  <inkml:trace contextRef="#ctx0" brushRef="#br0" timeOffset="131489.9595">1584 7467 853,'0'0'126,"0"0"21,0 0 48,69-37-67,-48 37-56,-1 15-39,-2 4-9,-7 5-6,-6 0-10,-5 2-8,-5-3-7,-11-1-28,-7-6-41,7-6-68,1-7-142,8-3-197</inkml:trace>
  <inkml:trace contextRef="#ctx0" brushRef="#br0" timeOffset="131921.7631">2099 7403 128,'0'0'1098,"0"0"-1061,0 0 14,0 0 70,9-54-31,-7 52-35,3 2-20,4 0-20,7 13-8,4 8 1,1 5 6,-5 3 5,-5 5-7,-6-1-11,-5 2-1,-7-3 0,-14-3-20,-4-6-14,-6-6-24,1-8-27,0-5 15,8-4 50,5 0 20,7-7 40,4-2 40,5 1 7,1 2-17,0 5-17,4 1-13,12 0-17,5 9-14,3 2 1,-1 2 0,-4 0-5,-4-2-5,-2 0-2,-1-4-33,2-2-55,-1-5-140,1 0-323</inkml:trace>
  <inkml:trace contextRef="#ctx0" brushRef="#br0" timeOffset="132091.4262">2452 7557 1564,'0'0'74,"0"0"-27,0 0 35,0 0-71,0 0-11,0 0-21,9 30-62,-16-14-169,2-2-260</inkml:trace>
  <inkml:trace contextRef="#ctx0" brushRef="#br0" timeOffset="132239.7842">2424 7746 1502,'0'0'117,"0"0"-45,0 0 28,0 0-81,0 0-19,0 0-47,21-17-69,-21 19-151,4-2-152</inkml:trace>
  <inkml:trace contextRef="#ctx0" brushRef="#br0" timeOffset="132436.4597">2629 7623 1227,'0'0'76,"0"0"22,0 0 46,0 0-59,64-9-27,-44 7-32,-2 0-22,-2 0-4,-4 1-37,-8 1-81,-4 0-151,0 0-325</inkml:trace>
  <inkml:trace contextRef="#ctx0" brushRef="#br0" timeOffset="132891.7909">710 7855 889,'0'0'77,"-70"2"39,52 0 69,9-2-67,9 1-22,0 0-14,2 2-22,27 3-22,26 4 6,27 0 27,27-2 6,19-4-1,13-4 2,11 0-38,-2-1-40,-6-9 0,-10-4 0,-25 1 0,-17 3 0,-23 2 0,-18 4 0,-19 2 0,-16 1 0,-10 1 0,-6 0 0,0-1 0,0 1 0,0-1-10,0 1-44,0-1-11,0-2-33,-6 0-6,-3-1-69,2-1-186,3-3-382</inkml:trace>
  <inkml:trace contextRef="#ctx0" brushRef="#br0" timeOffset="138868.5911">3609 7748 1044,'0'0'81,"0"0"-80,0 0 46,0 0-13,0 0 3,0 64-24,-2-38-13,-6 0-1,1-4-18,0-6-25,5-7-7,2-6 2,0-3 31,0-1 18,9-14 29,6-5 2,1-1 7,5 2 27,-1 4-9,-1 7-11,1 5-9,0 3 2,-1 8-1,-3 13-8,0 5-11,-5 4-9,-4 1-3,-5-2-3,-2-4-2,0-1-1,-12-4-2,-3-5-22,-4-3-9,-1-7-27,0-5-8,1 0-63,1-11-39,2-9-216</inkml:trace>
  <inkml:trace contextRef="#ctx0" brushRef="#br0" timeOffset="139086.8141">3657 7714 1074,'0'0'59,"0"0"67,0 0-8,73-46-34,-47 42-26,1 2-31,3 2-25,-1 0-2,1 0-31,-1 6-94,3 3-76,-5 0-165,-1-2-398</inkml:trace>
  <inkml:trace contextRef="#ctx0" brushRef="#br0" timeOffset="139291.0122">4128 7744 1010,'0'0'179,"0"0"-178,0 0 120,0 0-5,17 73-28,-15-38-65,0-3-11,-2-1-12,0-4-5,0-5-64,0-6-51,0-3-84,0-7-109,0-6-221</inkml:trace>
  <inkml:trace contextRef="#ctx0" brushRef="#br0" timeOffset="139476.6637">4065 7723 837,'0'0'158,"0"0"-71,0 0 88,-2-64-91,13 56-10,10 2-30,8 4-26,5 2-4,3 0-2,-1 11-12,-11 5-13,-5 5-62,-10 1-92,-10 1-235</inkml:trace>
  <inkml:trace contextRef="#ctx0" brushRef="#br0" timeOffset="139655.8259">4055 8011 1061,'0'0'52,"0"0"28,0 0 36,65 0-56,-49 0-22,0 4-35,4-3-3,3-1-57,2 0-75,0 0-148,-1-5-239</inkml:trace>
  <inkml:trace contextRef="#ctx0" brushRef="#br0" timeOffset="140187.766">4429 8049 707,'0'0'86,"0"0"68,0 0 13,0 0-64,0 0-29,0 0-33,23 2-6,-16 11 7,-3 3-4,-1 1-16,-2 4-5,-1 1-12,0 2 0,-11-1-2,-4-1 0,-1 0-3,0-5-6,-3-1-3,3-3-14,-2-4-10,3-3-6,1-4 2,1-2 18,1 0 19,0-8 2,3-3 3,3-1 16,0 0 7,4 3 17,2 1 7,0 1 15,0 2-18,8 4-11,5 1-13,5 2-12,0 13 0,5 7-4,-4 4 0,-3 1-2,-3 0-3,-4-1-2,0-4-2,-4-3 0,2-4-12,-3-5-22,3-3-34,2-3-64,1-4-55,-2 0-196</inkml:trace>
  <inkml:trace contextRef="#ctx0" brushRef="#br0" timeOffset="141479.1829">4781 8089 119,'0'0'104,"0"0"-32,0 0 21,0 0-19,0 0-28,0 0-6,-2 0-11,0 0-6,2 0-3,0 0 1,0 0 4,0 0 5,0 0 11,0 0-2,0 0-5,0 0 2,0 0-8,0 0-2,0 0-9,0 0-2,0 0-4,0 0-2,-2 0-1,2 0 2,0 0 3,0 0 1,0 0 2,0 0 4,0 0 8,0 0 7,0 0 2,0 0 4,0 0 0,6 0 4,8 0 0,6-2 2,4-3 2,3 1 1,0 1-11,-2 1-5,-4 2-7,-1-1-10,-6 1-6,-1 0-5,-4 0-5,-3 0-1,-2 0-2,-4 0-28,0 0-56,0 0-48,0 0-105,0 0-91,3 0-128</inkml:trace>
  <inkml:trace contextRef="#ctx0" brushRef="#br0" timeOffset="141772.3563">4905 7964 387,'0'0'393,"0"0"-321,0 0 136,0 0-21,0 0-65,0 0-45,-14 4-36,14 27 29,0 5-8,0 2-21,0 0-16,-3-2-15,2-4-7,-2-5-3,3-4-29,0-4-38,0-7-103,0-5-116,11-5-129,6-2-266</inkml:trace>
  <inkml:trace contextRef="#ctx0" brushRef="#br0" timeOffset="142213.4867">5276 7986 216,'0'0'611,"0"0"-544,0 0 115,0 0 5,0 0-64,0 0-37,-42 7-32,34 33 9,1 8-5,0 6-18,3-2-12,-1-3-9,2-2-8,1-8-10,0-8-1,1-5 0,-2-8-15,-2-6-18,-1-3-14,-4-5-22,-6-4-48,-4-2-18,-3-13-65,0-10-75,5-8-167</inkml:trace>
  <inkml:trace contextRef="#ctx0" brushRef="#br0" timeOffset="142418.0059">5173 7748 963,'0'0'244,"0"0"-223,0 0 117,0 0-18,0 0-43,0 0-44,39-27-33,-37 27-3,3 10-32,2 2-60,9 0-72,2 0-139,3-2-344</inkml:trace>
  <inkml:trace contextRef="#ctx0" brushRef="#br0" timeOffset="142632.7007">5510 7783 1006,'0'0'304,"0"0"-300,0 0 122,0 0 11,23 84-41,-23-41-44,0-1-26,0-5-17,0-6-2,0-4-7,2-3-16,0-6-34,3-3-45,0-6-143,3-8-126,2-1-317</inkml:trace>
  <inkml:trace contextRef="#ctx0" brushRef="#br0" timeOffset="142953.4156">5686 7873 945,'0'0'138,"0"0"9,0 0 47,0 0-71,0 0-64,0 0-48,-18 17-3,13 21 1,5 1-3,0-4-1,11-4 0,8-7-4,1-8 1,1-6 1,-2-5 0,-3-5 6,0-3 0,-4-14 7,-1-6-3,-4-6-8,-5-3 0,-2-4-1,0-1-1,-4 7-3,-7 4-1,-6 8-9,-3 8-6,-1 8-5,-1 2-18,2 2-27,5 11-55,4 2-47,9 3-82,2-3-92</inkml:trace>
  <inkml:trace contextRef="#ctx0" brushRef="#br0" timeOffset="143271.0122">6125 7869 933,'0'0'342,"0"0"-250,0 0 82,0 0-92,0 0-25,0 0-3,15 80-27,-14-53-21,0-1-5,-1-2-1,0-4-29,0-2-32,0-5-45,-1-3-111,-7-8-67,0-2-86,1-4-111</inkml:trace>
  <inkml:trace contextRef="#ctx0" brushRef="#br0" timeOffset="143459.969">6056 7833 544,'0'0'182,"0"0"62,-7-64 5,7 49-85,12 2-20,8 1-55,3 3-36,4 5-20,-2 4-21,1 0-12,-4 2-2,-3 13-13,-6 6-53,-4 6-101,-6 2-145,-3 1-211</inkml:trace>
  <inkml:trace contextRef="#ctx0" brushRef="#br0" timeOffset="143705.5369">6084 8107 685,'0'0'507,"0"0"-502,0 0 129,0 0-48,0 0-16,0 0-23,-37 24-32,37-20-2,2-4 6,11 2 5,4-2-5,5 0-5,-1 0-14,4 0-1,-2-8-31,0 1-31,-3-2-96,-4 0-120,0 0-300</inkml:trace>
  <inkml:trace contextRef="#ctx0" brushRef="#br0" timeOffset="144372.2086">6473 8190 1112,'0'0'17,"0"0"106,0 0-48,0 0-41,0 0-9,-75 19-21,58-12-4,4-3-6,2-4 0,6 0 6,2-6 8,3-10 8,1-2 23,12-2 27,8 4-4,-1 3 0,-1 7-16,0 6-19,-1 12-11,-4 17-6,-2 9 1,-10 4-7,-2 4-2,-8 0-2,-11-3-16,-2-6-9,-3-6-18,2-8-15,1-10-9,3-9-1,5-4 45,5-6 23,3-11 9,5-2 25,0-2 19,0 2-6,0 3-3,7 3-7,3 4-5,0 5-12,4 4-9,5 0 2,3 4-8,3 8-4,2 1 4,-2 0-5,-1 2 0,-2-5 0,-2 1-2,-1-2-13,-1-4-12,0-2-17,2-3-36,-1 0-78,0 0-44,0-8-175,-3-5-290</inkml:trace>
  <inkml:trace contextRef="#ctx0" brushRef="#br0" timeOffset="145725.206">7021 8062 131,'0'0'781,"0"0"-715,0 0 129,0 0-46,0 0-70,0 0-12,0 0-14,75-9-13,-49 9-13,0 0-17,1 0-7,-3 1-3,-2 1-42,-3 0-112,-3-2-148,4 0-338</inkml:trace>
  <inkml:trace contextRef="#ctx0" brushRef="#br0" timeOffset="146002.7409">7468 7955 1111,'0'0'72,"0"0"-27,0 0 44,0 0-1,-17 90 8,14-42-31,1 5-32,0 1-9,0 0-10,-4-3-11,-2-3-1,-1-7-2,-2-10-5,3-11-19,2-8-31,0-12-38,1 0-10,1-16-57,-3-9-61,0-7-131,-3-5-86</inkml:trace>
  <inkml:trace contextRef="#ctx0" brushRef="#br0" timeOffset="146244.7578">7489 7716 568,'0'0'374,"0"0"-337,0 0 136,0 0-27,0 0-61,0 0-23,58-30-31,-58 32-16,0 5-1,-2 1-5,-3-1-9,0 1-54,4 1-79,1-1-142,0 1-303</inkml:trace>
  <inkml:trace contextRef="#ctx0" brushRef="#br0" timeOffset="146518.7816">7707 7870 529,'0'0'729,"0"0"-718,0 0 24,-10 56 37,1-24-18,0 1-31,4 0-20,4-1-1,1-5-2,0-2-4,8-6 4,8-4-2,4-5 2,4-6 7,1-4 10,1 0-1,-2 0-10,-2-6-6,-4 0-30,-5-2-56,-6 1-53,-6-2-151,-1-3-224</inkml:trace>
  <inkml:trace contextRef="#ctx0" brushRef="#br0" timeOffset="146692.7929">7822 8004 1071,'0'0'115,"0"0"68,0 0-44,0 0-81,0 0-17,3 57 4,-2-19-23,-1 2-13,0-3-9,0-2-3,2-8-35,3-5-65,2-8-106,0-8-146,2-6-391</inkml:trace>
  <inkml:trace contextRef="#ctx0" brushRef="#br0" timeOffset="146974.9275">8230 7733 1127,'0'0'151,"0"0"-109,0 0 126,0 0-111,-8 62-32,-12 7 25,-2 16-17,-1 7-6,6-1 2,7-4 6,10-10 2,4-13-8,18-14-19,10-9-10,2-12-4,1-5-53,-4-5-25,-6-8-104,-6-7-286</inkml:trace>
  <inkml:trace contextRef="#ctx0" brushRef="#br0" timeOffset="147448.9751">8721 7984 801,'0'0'467,"0"0"-465,0 0 62,0 0 18,27 62-25,-27-31-24,0 1-24,0-2-9,-1-3-22,-4-6-70,0-4-65,-2-8-110,3-8-150,-1-1-98</inkml:trace>
  <inkml:trace contextRef="#ctx0" brushRef="#br0" timeOffset="147672.1083">8668 7986 263,'0'0'145,"0"0"68,0 0 14,0 0-19,-20-55 25,29 38-92,12-1-30,2-3-38,6 3-8,-2 3-24,3 6-17,-1 4-17,-3 5-7,-6 1-14,-8 19-45,-10 9-89,-2 4-175,-12 2-412</inkml:trace>
  <inkml:trace contextRef="#ctx0" brushRef="#br0" timeOffset="147876.9513">8541 8238 1197,'0'0'22,"0"0"2,0 0 64,71 13-44,-48-6-24,1 0-20,-1 0-33,3-2-45,0-2-58,2-3-61,2 0-145,-2 0 61,-2 0 101</inkml:trace>
  <inkml:trace contextRef="#ctx0" brushRef="#br0" timeOffset="148244.1317">8900 8271 85,'0'0'116,"0"0"-3,0 0 81,0 0 22,0 0-8,0 0-40,14-4-25,-1 4-49,4 0-12,0 13-16,0 6-22,-7 5-12,-4 6-15,-6 2-15,0 1-2,-14 0-5,-10-4-26,-4-3-40,0-6-8,1-7-13,1-8 24,5-5 30,5-5 38,5-11 12,1-3 34,4 2 15,5 2 0,1 2 8,0 6-1,0 4-16,10 3-22,6 0-15,4 13-2,3 5 5,0 0-4,-3 0-10,1 0-3,-3-4-1,-3-1-12,-1-3-38,-2-5-51,-1-2-87,0-3-169,1-4-420</inkml:trace>
  <inkml:trace contextRef="#ctx0" brushRef="#br0" timeOffset="148506.2595">9160 8089 1211,'0'0'44,"0"0"35,0 0 55,0 0-59,0 0-19,0 0-26,74-8-7,-56 8-3,-1 0-15,0 0-5,-2-1-15,-2 1-50,-1 0-105,0-3-146,-1-1-356</inkml:trace>
  <inkml:trace contextRef="#ctx0" brushRef="#br0" timeOffset="148732.2974">9608 7975 1254,'0'0'59,"0"0"35,0 0 42,0 0-61,0 0-7,23 82-43,-23-51-10,0-2-7,0 1-8,0-4-6,0-5-27,0-4-50,0-5-115,-2-6-96,-5-6-196</inkml:trace>
  <inkml:trace contextRef="#ctx0" brushRef="#br0" timeOffset="149255.51">9563 7979 947,'0'0'120,"23"-55"70,-10 38-55,-3 4-29,1 5-34,-2 4-43,2 4-20,1 0-9,3 7-2,-1 11-3,-5 5-38,-2 5-36,-7 6-20,-4 4-10,-17 3-45,-6 1 11,4-2 12,2-3 84,6-4 47,6-5 18,4-4 76,3-7 13,2-4 10,0-5-16,9-6-21,7-2-18,2 0-15,3 0-15,-1-5-13,0-2-14,-1-2-3,-1 1-1,-2-2-1,-2-1 0,-1 0 1,-6 1 1,0-1 5,-3 3 30,-4 4 13,0 1-4,0 2-3,0 1-3,0 0-16,0 5-9,0 13-2,0 9 15,0 4 0,0 4-10,2 0 3,1-2-17,0-2-2,-1-5-2,0-6-4,0-6-39,-1-5-18,-1-6-28,0-3-79,0 0-60,2-12-110,3-6-203</inkml:trace>
  <inkml:trace contextRef="#ctx0" brushRef="#br0" timeOffset="149613.5299">10029 7760 1252,'0'0'49,"53"85"54,-22-23 62,-4 9-54,-6 6-34,-8 1-20,-12-2-21,-1-6-15,-11-6-15,-12-7-6,-3-6-21,-3-7-63,-3-7-38,1-11-218,1-9-534</inkml:trace>
  <inkml:trace contextRef="#ctx0" brushRef="#br0" timeOffset="153981.0651">9756 2474 535,'0'0'162,"0"0"-126,0 0 109,0 0-9,0 0-31,0 0-12,0-29-35,0 26 3,0 0-7,0-2-18,0-2-8,4 0-12,2-2-6,0-4-5,1-1 1,1 0-4,3-1-1,0 1 10,2-1 4,6-1-3,2 1 10,4 0-11,2 0 2,-3 2 2,-5 1 0,-2 4 2,-4 2-4,-4 0-3,1 2-3,0 1-2,2 1-1,3 0-2,2 1 2,2-1 0,0 0-2,1-1 0,-4 0 3,-3 3-2,-5-1-1,-1 1 0,-3-1 1,-2 1-2,-1 0 1,1 0-2,-2 0 1,3-1-1,-2 1 0,2 0 1,-2 0-1,-1 0 0,0 0-1,0 0 1,0 0 0,0 0 0,0 0 0,0 0 0,0 0 0,0 0 0,0 0-1,0 0-2,0 0 3,0 0 0,0 0-3,0 0 3,0 0 4,0 0-4,0 0-1,0-2-3,0-2-1,-8-1 0,-3-4 0,-1 0 1,0-1 0,2 0 4,0 1 1,1 3-1,3 0 0,-1 1 0,1 2 0,4 1 1,0 2-1,2 0 3,0 0 3,0 0 2,0 0 3,0 0-2,10 0-4,7 0 2,4 2 4,4 4 2,-1-1-3,-4 0 1,-3-1-6,-5 1 3,-3-3-7,-2 1 3,-3 0-1,-4-3-2,0 1 1,0-1-1,0 0 6,0 0-3,0 0 5,0 0-3,0 0 5,0 0 0,2 0 1,-2 3-10,0 9 1,0 8 7,-9 7 2,-4 2 7,-1 2-4,-2-6-5,2-3-2,2-4-6,4-5-2,1-5-4,3-3-45,3-2-41,1 0-28,0-3-155,13 0-261</inkml:trace>
  <inkml:trace contextRef="#ctx0" brushRef="#br0" timeOffset="155924.5532">15796 1636 217,'0'0'81,"0"0"-45,0 0 67,0 0-16,0 0 35,0 0-43,48-14-4,-48 14 16,0 0-19,0-3-4,0 2-4,-7-1-2,-7 2-14,-10 0-11,-7 6-2,-7 5-1,-3 3-12,2 3-3,2 0-12,4-1-5,7-1-1,7-4 0,2 1-1,5-4-2,1-3 2,4-1 1,4-2 0,0-2 3,3 0 5,0 0 19,0 0 14,0 0 0,0 0-4,0 0-12,0 0-8,0 0-6,0 0-6,0 0 1,0 0-2,2 0-3,2 4 4,2 0 1,2 0 2,1 3-1,0 2 5,3 1-4,2 4 0,4 3-2,3 4 2,-3 1 1,2 0-6,-2 0 2,-2-4-1,-2-3-4,-1-3 1,-1-2-1,0 0 0,3 0 1,1 0-1,0 1 0,2 1 0,0 0 1,-6-1 1,-1-3-3,-2-2 0,-4-1 1,-1-3 2,-2 0-1,-1 0-2,1 0 1,1 0-3,-1 0 3,0 0-1,1-1 1,-1-1-1,0 1 2,-2-1 0,0 0 0,2 0 0,-1 0 0,0 0 1,3 0 2,1 0 0,3 0 4,5 0 1,2-4-1,4-9-2,3-1 3,3-6-6,2-6 3,1-6 1,2-7 2,0-3-7,2 2 4,-1 4-7,-3 9 0,-6 6 2,-4 5-1,-6 5 1,-5 4-2,-2 2 0,-2 4-1,-3 1 0,0 0-5,0 0 0,0 0 3,0-1 3,0 1 1,0 0-1,0 0 1,0 0 0,0 0-2,0 0 1,0-1-1,-6-1-2,-3-2-1,-2-2 2,-1 2 0,-1-3 2,1 1-2,-2-2 1,-4-1-2,-5 2 2,-4 0-5,-7 2-2,-2 2 2,-5 2 6,0 1-4,2 0 4,10 0 0,8 0-3,9 0-14,8 0-9,1 0-11,3 0-12,-1 0-28,-2 0-62,-2 0-38,-3 2-81,-3 2-130,-1 2-78</inkml:trace>
  <inkml:trace contextRef="#ctx0" brushRef="#br0" timeOffset="156263.157">15600 1823 780,'0'0'114,"0"0"-35,0 0 110,0 0-71,0 0-51,0 0-27,47-16-5,-32 16 9,1 0-25,0 0-19,0 0-3,-3 0-53,-2 0-37,-1 0-83,-6 0-125,-3 0-212</inkml:trace>
  <inkml:trace contextRef="#ctx0" brushRef="#br0" timeOffset="156431.5608">15693 1745 492,'0'0'475,"0"0"-423,0 0 142,0 0-59,0 0-76,0 0-41,-1 13 2,1 7 3,0 2-11,0-2-10,0 1-2,0-1-69,0-2-73,0-3-167,8-4-281</inkml:trace>
  <inkml:trace contextRef="#ctx0" brushRef="#br0" timeOffset="156658.3895">15899 1836 233,'0'0'733,"0"0"-691,0 0 108,0 0 7,0 0-57,0 0-23,25-11-41,-10 11-6,2 0-7,3 0-23,-2 0-2,-4 0-79,-2 0-108,-5 0-251</inkml:trace>
  <inkml:trace contextRef="#ctx0" brushRef="#br0" timeOffset="157654.0271">15225 2277 755,'0'0'81,"0"0"-20,0 0 72,0 0-61,0 0 8,54-58-41,-28 47-20,3-1 12,5 1-5,3 1 0,4 1 1,4 1 1,1 1 8,2 0 3,-5 5-19,-5 0 1,-8 2-9,-10 0-7,-6 0-4,-7 0-1,-4 0-8,-3 2-22,0 2-14,0 1-2,-5-2-6,0 1 1,0-3-2,0-1-14,0 0 28,0 0 19,1 0 11,-1-5 7,-2-2 2,-2 0 0,-2-1 3,-1 2-3,1 2 0,0 1 0,3 3 1,4 0 4,4 0 11,0 0 23,0 0 22,0 0-14,2 0 12,10 0-6,3 0-2,1 0 1,0 3-10,0 3-9,-1 1-8,0 0-12,-1 2 0,-1 0-2,-2 0-5,-2 0-2,-4-2 4,-1-3 3,-4 1-8,0-1-2,0 0 2,0 3 0,-10 3 4,-5 2-1,-4 1-1,-1-4-5,0 4-9,0-2-29,0 2-116,0-1-82,5-3-258</inkml:trace>
  <inkml:trace contextRef="#ctx0" brushRef="#br0" timeOffset="158948.9961">10482 8158 289,'0'0'724,"0"0"-632,0 0 100,0 0-64,0 0-37,0 0-31,57-19-14,-27 17-14,2 0-9,0 0-16,-3 1-5,-4-2-2,-5 3-25,-6 0-51,-6 0-122,-4-2-89,-4-3-196</inkml:trace>
  <inkml:trace contextRef="#ctx0" brushRef="#br0" timeOffset="159134.5397">10635 8039 1086,'0'0'92,"0"0"34,0 0 46,0 0-59,0 0-48,0 0-52,-16 36 3,10 13 10,-4 3-12,-1-1-11,0-5-3,3-8-18,4-9-24,4-9-48,5-9-106,17-10-133,5-1-188</inkml:trace>
  <inkml:trace contextRef="#ctx0" brushRef="#br0" timeOffset="159441.4178">10972 8077 1040,'0'0'73,"0"0"98,0 0-42,0 0-54,0 0 11,27 74-22,-20-31-18,-5-1-15,0 4-7,-2-5-11,0-4-5,0-3-5,-8-8-3,-1-7-7,-3-4-23,1-6-11,0-6-14,-1-3-14,-1-7-43,-2-13-20,-1-7-52,1-7-93,3-10-158</inkml:trace>
  <inkml:trace contextRef="#ctx0" brushRef="#br0" timeOffset="159623.0683">10931 7917 954,'0'0'135,"0"0"-22,0 0 51,0 0-58,0 0-25,0 0-54,52-35-23,-48 44-4,1 2-11,0 4-51,1 0-83,3 2-99,3-2-218</inkml:trace>
  <inkml:trace contextRef="#ctx0" brushRef="#br0" timeOffset="160079.0978">11270 8039 950,'0'0'54,"0"0"-13,0 0 108,0 0-77,0 0 17,0 0-36,-1-46-5,2 39-9,10 0-6,5 1 5,0 4 3,5 2-5,1 8-9,2 13-5,-3 7-12,-8 8-1,-9 1-8,-4 4-1,-7-1 0,-14-1-16,-3-8-17,-2-7-20,1-8-16,4-8-2,2-8 31,5 0 37,3-9 3,6-9 27,3-3 18,2 3 17,0 2-16,6 3-6,6 6-5,3 3-16,2 4-7,3 0-4,-1 10-2,-2 4-1,-1 1-5,-6 0 0,1-1 0,-2-2-5,0-3-19,5-3-38,3-3-65,4-3-112,7 0-186</inkml:trace>
  <inkml:trace contextRef="#ctx0" brushRef="#br0" timeOffset="160306.6052">11736 8075 1186,'0'0'72,"0"0"55,0 0-13,0 0-36,36 54-7,-31-21-40,-3-1-16,-2-1-2,0-4-13,0-3-7,-2-5-24,-6-4-36,-1-5-112,-1-7-67,-4-3-92,1-1-119</inkml:trace>
  <inkml:trace contextRef="#ctx0" brushRef="#br0" timeOffset="160484.7807">11677 8109 639,'0'0'201,"0"-70"-55,10 42 62,5 4-86,5 6-7,5 4-37,3 6-40,0 3-12,1 5-11,-7 2-15,-7 15-3,-7 8-38,-8 5-51,-9 9-35,-18 4-105,-5 5-81,-6 0-134</inkml:trace>
  <inkml:trace contextRef="#ctx0" brushRef="#br0" timeOffset="160791.7845">11666 8368 622,'0'0'145,"0"0"73,66 8-53,-34-8-70,2-5-23,-5-5-46,-3 2-14,-5-2-9,0 0 0,0-1-3,-3 0 1,-2-2 1,-7 3 4,-4 0 4,0 2 19,-3 2 44,-2 2 5,0 3-16,0 1-7,0 0-18,0 3-15,0 17-7,0 9 12,0 9 10,0 5-2,0 4-11,0-1-5,0-5-11,0-6-8,0-7-1,0-5-27,0-9-43,0-5-31,0-6-126,0-3-219</inkml:trace>
  <inkml:trace contextRef="#ctx0" brushRef="#br0" timeOffset="161339.2097">12381 8100 725,'0'0'42,"0"0"150,0 0 24,0 0-59,0 0-21,0 0-48,5-3-28,12 3-8,4 0-12,8 0-14,4 0-12,3 0-7,4-1-7,-2-2-15,-7 1-42,-7 2-55,-9 0-136,-9 5-164,-6 6-300</inkml:trace>
  <inkml:trace contextRef="#ctx0" brushRef="#br0" timeOffset="161883.7876">12466 8245 859,'0'0'100,"0"0"7,0 0 83,0 0-104,0 0-7,0 0-33,44 12-20,-15-12-16,5 0-10,5 0-66,4-3-39,2-7-79,0-1-32,-2-3-75,-4-3 9,-1-3 37,-2-2 191,-2 1 54,-6-3 217,-3 2 19,-9 2-23,-6 5-28,-6 1-11,-4 3-13,0 4-50,0 1-19,-2 4-12,-3 2-26,-2 4-23,0 15-9,0 10 9,4 8-4,3 4-9,0 1-7,7-3-3,8-7-2,5-7-3,3-8-4,0-5 4,2-7-3,-1-5 7,-2 0 6,-2-17 4,-4-4 3,-3-7-4,-4-2-3,-7-3 3,-2 0-2,0 0-7,-11 3-2,-4 6-2,-4 6-3,-2 7 0,-1 7-5,-2 4-9,0 0-14,3 7-9,3 5-9,1 1-27,5 1-92,3-1-137,4 0-334</inkml:trace>
  <inkml:trace contextRef="#ctx0" brushRef="#br0" timeOffset="163393.5268">4466 9001 906,'0'0'37,"0"0"24,0 0 88,0 0-23,0 0-36,0 0-26,-5 0-6,21 0-5,9 0-3,5 0-15,6-3-6,-2-5-10,0 2-11,-4 1-7,-3 1-1,-6 2-14,-6 2-33,-5 0-42,-6 0-80,-4 2-62,0 5-40,-7 5-86</inkml:trace>
  <inkml:trace contextRef="#ctx0" brushRef="#br0" timeOffset="163596.2369">4472 9106 556,'0'0'368,"0"0"-234,0 0 87,0 0-87,0 0-33,0 0-39,50 0-27,-20-2-13,1-3-11,-1 3-11,-3-2-11,-1 0-40,-1-1-87,-2-4-90,-3-2-183,0-4-327</inkml:trace>
  <inkml:trace contextRef="#ctx0" brushRef="#br0" timeOffset="164083.668">4752 8887 320,'0'0'653,"0"0"-592,0 0 141,0 0-41,0 0-42,0 0-49,-5-23-36,5 27-6,8 8 7,3 3 3,-2 1-6,0 1-5,0-1-8,0 0 2,3-1-8,-1-2-2,0 0-2,1-1 0,0-3-3,-2-2-2,0-1 3,-3-1-5,-3-1-2,-1-2 0,-1-2 1,0 0-1,-2 0 1,0 2-1,0-2 0,0 1 1,2-1 1,-2 2-1,1-2-1,-1 2 2,0 2-2,0 5 0,-10 7 2,-14 6 1,-11 5 3,-6 6-4,-5 2-1,1-1 0,4-3-1,10-7 0,9-7-3,9-6-8,7-8-10,5-1-18,1-2-18,0 0-26,9 0-90,7-4-194,1-5-361</inkml:trace>
  <inkml:trace contextRef="#ctx0" brushRef="#br0" timeOffset="169410.9496">5807 9034 689,'0'0'155,"0"0"-89,0 0 92,0 0-27,0 0-40,0 0-41,0 0-29,-63 8-7,57 10 0,1 8-3,0-1-4,3 0-4,0-3-3,2-5 0,0-5-18,0-4-11,0-6 14,9-2 7,2 0 8,7-12 13,1 0-6,2-1 13,1 6 18,-1 1 4,-1 6 1,-2 0-5,1 10-11,-6 6-8,-2 7-7,-8 1-7,-3 1 2,-2-1-4,-14-3 0,-2-2-3,-3-5-10,-4-5-8,4-3-7,-2-6-12,3 0-15,4 0-21,2-13-2,3-1-68,4-5-60,7-1-156</inkml:trace>
  <inkml:trace contextRef="#ctx0" brushRef="#br0" timeOffset="169660.6798">5762 9054 900,'0'0'92,"0"0"109,0 0-56,0 0-31,0 0-20,69-52-46,-39 44-4,-1 2-10,-2 3-18,1 2-12,-4 1-4,-1 0-25,-6 4-65,-6 6-140,-4 3-229</inkml:trace>
  <inkml:trace contextRef="#ctx0" brushRef="#br0" timeOffset="169961.1319">6206 9059 241,'0'0'913,"0"0"-868,0 0 93,0 0 1,0 0-39,29 63-39,-29-36-37,0-1-16,-2-1-6,-6-3-2,-1-4-29,4-5-51,1-6-80,3-5-45,1-2-61,0-4-9,0-11-57</inkml:trace>
  <inkml:trace contextRef="#ctx0" brushRef="#br0" timeOffset="170133.5618">6188 9104 317,'0'0'232,"-18"-58"-84,13 33 32,1 2-9,4 6 13,7 1-80,13 1-25,10 4-2,1 3-21,2 4-18,-6 4-26,-9 4-12,-5 13-16,-13 8-54,0 4-88,-18 4-112,-9-1-220</inkml:trace>
  <inkml:trace contextRef="#ctx0" brushRef="#br0" timeOffset="170288.5654">6133 9267 667,'0'0'100,"0"0"79,0 0 7,0 0-55,68 20-72,-44-19-46,-2-1-13,1 0-39,-4 0-126,-1 0-172,-3 0-278</inkml:trace>
  <inkml:trace contextRef="#ctx0" brushRef="#br0" timeOffset="170635.0688">6398 9234 886,'0'0'154,"0"0"37,0 0-73,0 0-56,0 0 4,0 0-25,50 70-15,-48-40-10,-2-1-7,0 0-6,-10-4-1,-5-2-1,-3-5-1,-3-4-7,-2-6-13,2-3-2,1-5-12,2 0 12,3-5 22,5-8 2,5-1 0,5-1 19,0 0 21,13-1-10,8 5 2,3 4 16,3 7-8,-2 0-21,-1 10 3,-7 8-11,-2 3-8,-7 0-4,-3 2-1,-2-2-13,-2 1-40,1-4-77,1-4-203,5-11-384</inkml:trace>
  <inkml:trace contextRef="#ctx0" brushRef="#br0" timeOffset="170964.8372">6805 9169 1012,'0'0'186,"0"0"-71,0 0 36,0 0-55,0 0-22,0 0-34,87-1-18,-60 3-17,4-2-5,-3 1-16,-5-1-67,-8 0-121,-8 0-186,-4 0-515</inkml:trace>
  <inkml:trace contextRef="#ctx0" brushRef="#br0" timeOffset="171154.2434">6896 9072 1115,'0'0'157,"0"0"-61,0 0 42,0 0-77,0 64 25,2-19-32,1-1-39,3 0-6,1-5-9,2-4-14,5-8-54,4-7-110,5-11-165,5-9-415</inkml:trace>
  <inkml:trace contextRef="#ctx0" brushRef="#br0" timeOffset="171405.8545">7199 9155 151,'0'0'986,"0"0"-954,0 0 83,0 0-16,0 0 37,25 82-33,-21-36-74,-2 4 34,-2 2-36,0 1 0,-2-7-12,-7-5-11,-2-9-4,-1-10-2,1-6-27,-3-8-16,-3-8-22,-2-2-35,3-20-86,-1-7-55,4-9-66,4-5-313</inkml:trace>
  <inkml:trace contextRef="#ctx0" brushRef="#br0" timeOffset="171579.3191">7122 9028 945,'0'0'315,"0"0"-276,0 0 112,0 0-55,0 0-52,61-46-39,-57 54-5,1 6-24,-1 0-67,3 2-86,0-4-167,3-2-516</inkml:trace>
  <inkml:trace contextRef="#ctx0" brushRef="#br0" timeOffset="171788.2888">7424 9051 1256,'0'0'27,"0"0"89,0 0 33,0 0-57,14 76-29,-12-48-44,2 0-16,-2 1-3,3-2-4,-2-2-38,3-2-54,1-9-127,0-6-159,5-8-491</inkml:trace>
  <inkml:trace contextRef="#ctx0" brushRef="#br0" timeOffset="172080.2109">7572 9115 840,'0'0'320,"0"0"-248,0 0 80,0 0-67,0 0-53,0 0-16,7 43-5,-7-10 4,13 0 3,-1-4-5,4-7-6,0-6 0,2-9-2,1-7 3,0-2 12,-2-16 3,-4-7-6,-6-6-3,-7 0 6,0-2-10,-5 1 2,-13 4-8,-7 2-4,0 8-8,0 6-11,2 12-12,2 0-28,1 9-82,2 12-77,5-2-174</inkml:trace>
  <inkml:trace contextRef="#ctx0" brushRef="#br0" timeOffset="172466.3379">7943 9032 1173,'0'0'86,"0"0"33,0 0 13,0 0-65,0 0-3,47 66-22,-40-37-14,-2 1-14,-3-4-8,-2-2-2,0-6-4,0-3-22,0-5-37,3-6-65,-3-4-114,0 0-119,0-4-308</inkml:trace>
  <inkml:trace contextRef="#ctx0" brushRef="#br0" timeOffset="172630.5893">7890 9020 1074,'0'0'136,"24"-55"29,-4 34-16,5 9-60,3 5-34,3 5-32,0 2-23,0 5 0,-7 14-10,-6 7-37,-8 5-62,-10 3-142,0-1-184</inkml:trace>
  <inkml:trace contextRef="#ctx0" brushRef="#br0" timeOffset="172800.5792">7950 9311 357,'0'0'899,"0"0"-881,0 0 107,84-5-37,-51 0-33,-2-2-55,1 3-6,-5-1-95,-3 0-73,-5 1-182,-1 2-304</inkml:trace>
  <inkml:trace contextRef="#ctx0" brushRef="#br0" timeOffset="173160.2551">8287 9376 726,'0'0'375,"0"0"-255,0 0 71,0 0-73,0 0-48,0 0-26,18 47-26,-18-25-5,0 5-4,-2 2-5,-13 0-4,-5-2-12,-1-3-15,-3-5-28,3-9-20,5-8-8,3-2 52,4-9 31,6-10 7,3-3 50,0-1 27,1 4-14,9 6-9,2 7-11,2 6-7,4 0-25,2 13-7,4 7-3,-2 2-7,-3 1-1,-4 1-10,-3-2-50,-1-4-49,-2-5-186,3-9-440</inkml:trace>
  <inkml:trace contextRef="#ctx0" brushRef="#br0" timeOffset="173619.6152">8580 9321 597,'0'0'189,"0"0"10,0 0 21,0 0-47,0 0-13,0 0-72,-11-16-28,22 16-18,8 0 2,5 0-16,2 0-21,0 0-7,-2 1-2,-2 4-57,-1 1-56,4-4-189,2-2-342</inkml:trace>
  <inkml:trace contextRef="#ctx0" brushRef="#br0" timeOffset="173929.4355">9044 9202 1187,'0'0'64,"0"0"25,0 0 32,0 0-23,38 78-3,-32-31-43,-6 4-27,0-1 15,0 2-14,-2-3-12,-8-4-10,-1-5-2,0-9-2,-3-7-6,1-10-18,0-6-13,2-8-11,0 0-13,5-18-66,5-12-93,1-10-176</inkml:trace>
  <inkml:trace contextRef="#ctx0" brushRef="#br0" timeOffset="174128.245">9044 9080 1140,'0'0'150,"0"0"-96,0 0 115,0 0-74,0 0-40,0 0-51,19-27-4,-19 32-4,0 3 0,0 5-42,2 2-69,7 0-101,3-2-232</inkml:trace>
  <inkml:trace contextRef="#ctx0" brushRef="#br0" timeOffset="174736.2839">9447 9279 285,'0'0'416,"0"0"-228,0 0 9,0 0-8,0 0-47,0 0-63,-38-19-49,37 41-17,1 7 11,0 2-10,0-3-8,11-4-5,5-4-1,5-8-8,4-6-11,3-6-20,3 0 8,-2-12 12,-1-9 2,-4-5 7,-5-1 10,-5-3 4,-5 4 5,-6 5 11,-3 5 14,0 6 9,0 5-11,0 4 1,0 1-6,-1 2-13,-1 15-2,-1 6 4,3 7 6,0 2-9,0-2-13,0-2 0,5-2-5,4-6-30,1-2-52,3-5-134,1-7-168,0-6-390</inkml:trace>
  <inkml:trace contextRef="#ctx0" brushRef="#br0" timeOffset="174948.4617">9877 9260 956,'0'0'204,"0"0"-82,0 0 46,0 0-83,0 0-42,0 0 8,53 44-26,-45-17-8,-3-2-5,0-2-10,-1-4-2,-1-4-15,-2-5-33,0-3-74,-1-5-101,0-2-105,0 0-146</inkml:trace>
  <inkml:trace contextRef="#ctx0" brushRef="#br0" timeOffset="175122.3369">9888 9296 600,'0'0'269,"-6"-63"-154,6 35 127,0 5-99,7 4-11,6 3-45,1 4-51,4 3-8,2 3-17,1 4-11,-1 2-9,-2 7-43,-6 11-85,-8 7-51,-4 3-154,0 2-363</inkml:trace>
  <inkml:trace contextRef="#ctx0" brushRef="#br0" timeOffset="175295.0477">9848 9493 761,'0'0'195,"0"0"-101,0 0 122,0 0-104,0 0-12,0 0-66,80 2-34,-54-5-10,1-2-82,0 0-107,0 1-185,-1 0-255</inkml:trace>
  <inkml:trace contextRef="#ctx0" brushRef="#br0" timeOffset="175650.997">10168 9494 805,'0'0'72,"0"0"80,0 0-6,0 0-24,0 0-14,0 0-33,60 40-14,-55-14-17,-5 5-25,0 1-14,-13 1-5,-9-1-19,-3-4-36,-5-4-62,1-7-7,2-7-47,4-9 50,7-1 106,7-6 15,5-8 116,4-3 40,0 1-28,4 3 3,7 3-39,3 5-25,3 5-28,2 1-18,1 15-5,0 6-3,-1 3-11,-3 1-2,0-1-7,-4 1-39,3-5-46,-1-6-138,4-9-149,6-6-321</inkml:trace>
  <inkml:trace contextRef="#ctx0" brushRef="#br0" timeOffset="176085.3599">10648 9348 142,'0'0'64,"0"0"23,0 0 128,0 0-92,0 0 54,0 0 7,-25 15-32,25-15 2,14 0-37,5-2-16,11-3-22,6 0-32,4 0-28,3 0-19,-4 2-2,-9 3-56,-10 0-90,-12 0-150,-7 0-237</inkml:trace>
  <inkml:trace contextRef="#ctx0" brushRef="#br0" timeOffset="176282.0484">10792 9242 1147,'0'0'99,"0"0"91,0 0-17,0 0-79,0 0-40,0 0-29,-19 49 20,19-6-8,0-1-27,0-1-10,0-2-15,0-1-57,0-3-57,8-10-191,6-9-507</inkml:trace>
  <inkml:trace contextRef="#ctx0" brushRef="#br0" timeOffset="176709.8136">11245 9314 563,'0'0'250,"0"0"-194,0 0 136,0 0-32,0 0-44,0 0-37,-41 35 17,37 7-3,3 5-45,1 2-9,0-1-17,0-2-14,0-2-4,-2-10-4,-3-6-7,-4-9-21,0-6-17,-3-8-21,-1-5-42,-5 0-18,-2-16-35,4-7-46,4-9-162</inkml:trace>
  <inkml:trace contextRef="#ctx0" brushRef="#br0" timeOffset="176898.6712">11214 9091 1214,'0'0'89,"0"0"-5,0 0 74,0 0-82,61-32-50,-55 33-26,0 14-16,2 4-49,3 5-127,1-1-149,1-4-301</inkml:trace>
  <inkml:trace contextRef="#ctx0" brushRef="#br0" timeOffset="177270.6784">11475 9222 1238,'0'0'55,"0"0"-31,0 0 8,2 56 22,-2-24 11,0 1-48,9-5-14,5-3-1,2-8-1,2-7-1,0-6 0,-2-4 0,0 0 7,0-16 0,-3-4-6,-3-4 4,-3-2 0,-4 1 0,-2 1 6,-1 5 7,0 6 11,-1 5 4,-5 5-11,2 3-2,2 4-4,-1 15-9,3 10 5,0 5 5,0 2-11,0 0-6,4-5 0,6-2-19,1-4-51,-1-5-122,0-6-164,2-8-355</inkml:trace>
  <inkml:trace contextRef="#ctx0" brushRef="#br0" timeOffset="177483.1909">11923 9269 1242,'0'0'115,"0"0"-65,0 0 87,0 0-78,0 0 10,29 70-44,-29-40-22,0-5-3,0-3-1,0-2-31,-2-6-48,-5-4-114,-1-5-90,1-5-193</inkml:trace>
  <inkml:trace contextRef="#ctx0" brushRef="#br0" timeOffset="177655.704">11841 9269 244,'0'0'791,"0"-67"-659,4 41 58,8 7-44,6 5-40,2 5-54,3 6-36,-1 3-15,-1 0-1,-2 13-15,-4 6-42,-5 3-97,-5 3-127,-1 0-225</inkml:trace>
  <inkml:trace contextRef="#ctx0" brushRef="#br0" timeOffset="177835.4226">11884 9489 865,'0'0'88,"0"0"139,0 0-65,0 0-56,0 0-29,0 0-54,64 20-23,-44-20-8,3 0-107,0 0-80,-2-6-183,-2-3-337</inkml:trace>
  <inkml:trace contextRef="#ctx0" brushRef="#br0" timeOffset="178013.8408">12144 9478 744,'0'0'502,"0"0"-376,0 0 81,0 0-114,0 0-32,0 0 16,5 73-31,-5-40-11,0-3-11,0-2-21,0-2-3,0-4-57,0-2-55,0-7-67,0-7-304</inkml:trace>
  <inkml:trace contextRef="#ctx0" brushRef="#br0" timeOffset="178457.0645">12444 9371 632,'0'0'374,"0"0"-320,0 0 158,0 0-88,0 0-40,0 0 15,0 0-61,7 0-11,9 0 7,7 0-20,11 0-5,4 0-7,3-1-2,-6 1-28,-6 0-58,-9 0-172,-10 3-297</inkml:trace>
  <inkml:trace contextRef="#ctx0" brushRef="#br0" timeOffset="178758.2468">12606 9293 958,'0'0'292,"0"0"-169,0 0 75,0 0-111,0 0-24,0 0-16,2 61 2,-2-26-11,0-1-25,-1-2-12,-7-2-1,1 1-44,3-8-42,4-10-43,1-9-172,20-4-235</inkml:trace>
  <inkml:trace contextRef="#ctx0" brushRef="#br0" timeOffset="179025.8133">12897 9277 975,'0'0'147,"0"0"-6,0 0-12,0 0 8,56 96-38,-46-41-32,-8 9-23,-2 1-5,-7 0-13,-10-6-22,0-14-4,-3-10-1,2-10-24,1-9-24,0-12-19,-1-4-58,1-14-132,2-12-56,5-10-101</inkml:trace>
  <inkml:trace contextRef="#ctx0" brushRef="#br0" timeOffset="179197.4638">12838 9192 427,'0'0'746,"0"0"-692,0 0 68,0 0-17,66-41-49,-59 41-40,2 9-16,-1 7-53,2 3-88,1 0-187,1-2-286</inkml:trace>
  <inkml:trace contextRef="#ctx0" brushRef="#br0" timeOffset="179635.789">13154 9290 772,'0'0'67,"0"0"107,0 0-24,0 0-17,0 0-37,0 0-30,61-51 12,-42 54-35,0 17-8,-4 9-10,-6 5-9,-7 2-6,-2 3-7,-6-1-3,-13-4-17,-4-1-37,-4-6-52,0-9-26,3-8-15,3-10 30,4-3 79,6-15 38,7-5 59,4-2 62,0 3-16,4 0-14,10 7 10,0 4-34,1 6-23,3 5-23,1 0-10,-2 5-11,2 9 0,-3 1-2,2 0-2,2 2-31,3-3-15,1-3-6,5-5-2,0-3-108,-3-3-65,-1-4-277</inkml:trace>
  <inkml:trace contextRef="#ctx0" brushRef="#br0" timeOffset="179846.2526">13575 9323 787,'0'0'411,"0"0"-321,0 0 79,0 0-85,0 0-31,0 0 13,23 52-37,-20-24-4,-1-1-14,-2-2-11,0-1-3,0-4-35,-3-3-45,-8-3-97,0-8-78,0-6-89,-1 0-91</inkml:trace>
  <inkml:trace contextRef="#ctx0" brushRef="#br0" timeOffset="180017.4793">13511 9399 514,'0'0'230,"-2"-67"-66,2 37 49,0 6-21,11 6-40,4 1-51,4 6-45,6 3-21,3 4-25,1 4-10,-4 0-1,-6 13-34,-10 8-34,-9 7-80,-1 6-48,-21 2-100,-9 2-143</inkml:trace>
  <inkml:trace contextRef="#ctx0" brushRef="#br0" timeOffset="180294.4207">13532 9536 369,'0'0'388,"0"0"-197,0 0 33,0 0-100,0 0-44,77 43-34,-52-39-34,5-4-8,1 0-4,0-4-3,0-9-6,-3-6-13,-5-3 2,-4 0 18,-6 1 2,-9 7 22,-2 4 7,-2 5 39,0 4 8,0 1-25,-7 0-10,0 13-10,1 12-3,0 8 1,2 3-8,0 3-11,1 0-10,0-4-8,0-4-54,3-6-54,0-9-189,5-10-269</inkml:trace>
  <inkml:trace contextRef="#ctx0" brushRef="#br0" timeOffset="180699.1713">14153 9392 263,'0'0'807,"0"0"-732,0 0 117,0 0-28,0 0-57,0 0-28,7-3-33,8 1-15,9-1 7,5-1-27,3 2-8,-4 0-3,-4 2-50,-8 0-25,-6 12-100,-9 5-193,-1 3-239</inkml:trace>
  <inkml:trace contextRef="#ctx0" brushRef="#br0" timeOffset="181126.8596">14241 9541 915,'0'0'180,"0"0"-51,0 0 30,78 0-51,-53-2-27,0-1-57,0 1-20,2-6-4,3 1-26,0-6-40,2-4-13,1-3 1,-3-2 16,-4 0 27,-6 0 34,-7 6 1,-7 7 24,-4 4 28,-2 5 20,0 0-1,0 9-34,-2 10-7,2 5 16,0 5-9,4-1-6,14-1-1,2-4-9,5-6-7,2-6 8,1-7-2,-3-4-5,1-7-3,-4-11-2,-2-8 0,-4-2-1,-9 0 0,-7-1 2,0 0 1,-12 0-10,-8 5-2,-3 5-8,-2 8 1,0 11-17,-1 0-12,-1 9-20,3 11-25,0 2-140,7-2-142,10-4-435</inkml:trace>
  <inkml:trace contextRef="#ctx0" brushRef="#br0" timeOffset="181526.4644">15621 9394 50,'0'0'1016,"0"0"-986,0 0 78,0 0 41,0 0 0,0 0-42,45-9-42,-12 9-18,5 0-7,5 0-9,2 0-27,-4 0-4,-8 0-13,-8 0-44,-10 0-27,-9 6-135,-6 4-160,-11 0-302</inkml:trace>
  <inkml:trace contextRef="#ctx0" brushRef="#br0" timeOffset="181690.1157">15674 9528 487,'0'0'721,"0"0"-685,0 0 131,0 0-51,0 0-40,0 0-22,34 6-40,-3-6-4,8 0-10,3 0-19,-2-12-58,-4-2-90,-6-2-94,-8-2-193</inkml:trace>
  <inkml:trace contextRef="#ctx0" brushRef="#br0" timeOffset="181914.0525">15885 9247 1142,'0'0'149,"0"0"-50,0 0 59,0 0-80,80 13-6,-49 29-13,-3 12-15,-11 7 3,-10 6-10,-7-2-12,-6-4-19,-17-5-6,-6-8-3,-5-9-45,-2-8-36,1-9-29,1-9-145,4-12-198</inkml:trace>
  <inkml:trace contextRef="#ctx0" brushRef="#br0" timeOffset="183617.0002">17216 9280 450,'0'0'184,"0"0"-104,0 0 59,0 0-30,0 0-18,0 0-16,0-27-10,0 27 1,0 0-12,0 0-13,0 0-2,0 0-12,0 0-8,0 11-11,0 7 4,0 5 1,0 3-2,0-3-10,0-1 1,0-1-1,0-8 0,0-3-1,0-4 0,0-4-1,0-2 1,0 0 6,7 0 15,0-8 24,4-2-17,5-1 10,-2 2-8,0 4 3,-1 3-9,2 2-5,2 0-7,1 8-2,6 11-4,-3 3 5,-2 3-3,-4 3-5,-10 1-2,-5 1-1,0-2 0,-12-5 0,-7-4 0,-4-5-3,-1-5-14,2-5-2,1-4-7,3 0-12,3-15-27,5-3-60,4-5-64,6-5-110,0-1-255</inkml:trace>
  <inkml:trace contextRef="#ctx0" brushRef="#br0" timeOffset="183866.5798">17271 9264 674,'0'0'146,"0"0"-9,0 0 91,0 0-75,0 0-22,0 0-44,18-35-40,1 25-3,6 0-18,8 1-17,4 4-9,0 1-4,-4 4-51,-6 1-103,-7 12-95,-3 0-294</inkml:trace>
  <inkml:trace contextRef="#ctx0" brushRef="#br0" timeOffset="184133.4798">17591 9484 321,'0'0'790,"0"0"-764,0 0 129,0 0-18,73-21-30,-44 17-46,2 0-42,3 2-5,-4 0-11,-1 2-3,-5 0-52,-6 0-112,-6 0-157,-9 0-396</inkml:trace>
  <inkml:trace contextRef="#ctx0" brushRef="#br0" timeOffset="184389.6699">17756 9301 460,'0'0'512,"0"0"-499,0 0 139,0 0 24,0 0-44,0 0-45,-15 33-18,18 2 1,2 1-15,0 1-28,-3-1-7,0 2-15,-2-5-5,0-1-24,0-6-39,0-5-80,0-8-231,7-10-346</inkml:trace>
  <inkml:trace contextRef="#ctx0" brushRef="#br0" timeOffset="185141.2789">18152 9317 618,'0'0'349,"0"0"-323,0 0 146,0 0-34,0 0-60,0 0-38,2 59 20,-2-16 7,0 3-15,0 5-23,0-3-6,0-2-2,0-6-8,2-7-6,-2-5-7,0-8 2,0-3-2,0-5-1,0-6-18,-7-3-23,-2-3-39,-6-2-89,-2-12-140,1-5-189</inkml:trace>
  <inkml:trace contextRef="#ctx0" brushRef="#br0" timeOffset="185425.4012">18141 9170 907,'0'0'63,"0"0"-63,0 0 52,0 0 56,0 0-3,0 0-70,56-12-25,-56 14 10,0-2 5,0 0-8,0 0 2,0 0 7,0 0 0,0-2 0,0-1-18,0-1-8,0-2-27,10 6-37,3 0-99,0 0-180,3 10-366</inkml:trace>
  <inkml:trace contextRef="#ctx0" brushRef="#br0" timeOffset="185806.468">18491 9176 892,'0'0'117,"0"0"-109,0 0 132,0 0-25,0 0-32,0 0-54,-14 24-15,7 12 37,0 9-9,1 5-15,1 1-1,5-2-7,0-8-13,7-4-4,11-10-1,0-7 1,3-11-2,-1-8 4,-2-1 2,-2-10 5,-6-9 3,-6-2-1,-4-4-2,0 2-3,-17 2-6,-4 6-2,-3 3-5,0 6-8,1 6-10,4 0-13,2 3-27,0 12-58,2 1-105,0 1-214</inkml:trace>
  <inkml:trace contextRef="#ctx0" brushRef="#br0" timeOffset="186376.9804">16872 8864 296,'0'0'623,"0"0"-609,-84 28 45,66 24 80,11 20-4,7 16-22,7 7-45,12 0-31,5-1 5,-1-4-17,4-7-2,1-12-15,4-13-8,7-17-5,8-13-45,3-10-67,5-11-57,-2-7-205</inkml:trace>
  <inkml:trace contextRef="#ctx0" brushRef="#br0" timeOffset="186891.6727">18826 8986 232,'0'0'554,"0"0"-398,0 0-4,0 0 52,0 0-101,0 0 9,54 108 16,-28-39-54,-2 5-16,-6 3-7,-8 1-25,-9 2 3,-1-3-18,-9-5-10,-11-10-1,1-11-36,-1-13-34,2-13-23,2-10-106,7-15-180,8-10-275</inkml:trace>
  <inkml:trace contextRef="#ctx0" brushRef="#br0" timeOffset="187172.1629">19285 9245 952,'0'0'321,"0"0"-308,0 0 58,0 0 57,27 59-21,-22-31-57,-2 0-38,1-3-6,-2-3-3,2-4-3,-3-4-25,1-2-43,-2-5-84,0-2-42,0-5-50,1-2-32,-1-9 20,0-5-192</inkml:trace>
  <inkml:trace contextRef="#ctx0" brushRef="#br0" timeOffset="187371.9193">19203 9249 611,'0'0'315,"0"0"-101,0 0-27,-16-64-13,16 55-48,0 4-57,0 2-32,9 0-8,8 2-15,5 1-11,5 0-3,2 0 0,-3 0-12,-2 0-35,-6 4-24,-5 1-79,-6 2-104,-6 2-233</inkml:trace>
  <inkml:trace contextRef="#ctx0" brushRef="#br0" timeOffset="187571.5502">19224 9485 1112,'0'0'27,"0"0"39,0 0 72,0 0-23,0 0-32,0 0-65,84-13-15,-44 6-2,-5-1-1,-6 4-42,-3 2-80,-4 1-116,-2 1-299</inkml:trace>
  <inkml:trace contextRef="#ctx0" brushRef="#br0" timeOffset="187980.6662">19498 9656 925,'0'0'170,"0"0"-163,0 0 160,0 0-52,0 0-10,0 0-45,0-14-27,3 14 22,9 6-22,3 9-11,-1 7-4,-4 5-6,-8 5-7,-2 4-3,-10 2-2,-12-1-19,-4-3-19,-3-7-16,2-8-24,4-10-35,4-9 48,4-2 43,8-18 22,5-4 28,2-3 53,2 0 8,11 3-3,-1 6-13,2 8-28,1 6-3,-1 4-21,2 9-16,3 11-5,0 3-3,-2 3 2,1-1-25,0-2-36,-2-2-50,4-8-183,3-8-428</inkml:trace>
  <inkml:trace contextRef="#ctx0" brushRef="#br0" timeOffset="188532.267">19768 9443 421,'0'0'501,"0"0"-456,0 0 120,0 0-9,0 0-43,0 0-11,-1-11-45,12 11 5,10 0 4,8-1-17,6-2-11,1 2-9,0-1-17,-3 0-10,-3-1-2,-6 2-15,-7 1-35,-5 0-30,-7 0-110,-2 0-136,-3 0-256</inkml:trace>
  <inkml:trace contextRef="#ctx0" brushRef="#br0" timeOffset="188838.0268">19920 9305 708,'0'0'430,"0"0"-334,0 0 85,0 0-50,0 0-72,0 0-22,8 71 11,-2-31-19,-2-3-12,-3 2-11,0-1-6,-1-2-24,0-2-45,2-8-98,5-10-214,3-8-489</inkml:trace>
  <inkml:trace contextRef="#ctx0" brushRef="#br0" timeOffset="189436.8717">20555 9167 531,'0'0'118,"0"0"-11,0 0 61,0 0-2,-63-29-34,43 44-62,-2 17-25,5 14-17,3 6 2,6 4 15,6-3-23,2-6-6,4-8-10,13-5 0,3-9-1,4-6-5,0-11 1,-2-8 0,-2 0 1,-3-15 6,-4-4-3,-8-4 0,-5 0 4,0-1-9,-11 4-5,-9 3-11,-4 5-6,-1 4-1,3 8-7,2 0-17,5 4-8,3 9-9,4 2-35,3-2-13,5 2-64,0-6-135,10-3-121</inkml:trace>
  <inkml:trace contextRef="#ctx0" brushRef="#br0" timeOffset="189766.0608">20798 9334 730,'0'0'265,"0"0"-174,0 0 77,0 0-93,0 0 22,15 73 5,-7-26-36,1 6-6,-5 2-7,-1-1-24,-3-4-2,0-7-13,-5-6-8,-8-8-6,0-7-3,-2-6-11,-1-7-22,-1-9-12,-2 0-14,1-11-42,2-12-34,0-8-14,6-9-53,4-7-179,4-9-196</inkml:trace>
  <inkml:trace contextRef="#ctx0" brushRef="#br0" timeOffset="189924.576">20757 9236 960,'0'0'120,"0"0"-63,0 0 120,0 0-72,0 0-30,0 0-65,64-45-10,-55 45-13,-2 8-56,4 3-69,2 1-162,1-2-196</inkml:trace>
  <inkml:trace contextRef="#ctx0" brushRef="#br0" timeOffset="190158.9848">21173 9285 1177,'0'0'122,"0"0"-110,0 0 101,33 64-7,-29-37-23,-2 2-41,0 0-29,-1-3-9,3-1-4,-1-1-4,0-5-25,0-2-45,-3-6-84,0-6-28,0-5-104,-11 0-119</inkml:trace>
  <inkml:trace contextRef="#ctx0" brushRef="#br0" timeOffset="190327.9625">21108 9334 410,'0'0'496,"0"-60"-378,13 37 41,0 5-13,4 4-74,1 5-5,5 6-61,2 3-6,-1 0-26,-3 7-60,-7 12-55,-7 5-75,-7 4-96,-2 5-54</inkml:trace>
  <inkml:trace contextRef="#ctx0" brushRef="#br0" timeOffset="190635.6281">21119 9563 458,'0'0'244,"0"0"-138,0 0 60,14 57-28,6-49-30,3-4-45,4-4-41,-2 0-12,2-4-3,-2-8-7,1-4-23,-4-3-15,-3-1 9,-4 0 5,-5 3 24,-3 4 0,-5 5 16,0 6 23,-2 2 25,0 0-11,0 0-12,0 7 4,0 13 12,0 9 14,0 8-13,0 3-20,0-1-14,0-2-16,0-3-2,2-1-6,1-6-20,3-5-36,3-7-88,-4-9-247,4-6-420</inkml:trace>
  <inkml:trace contextRef="#ctx0" brushRef="#br0" timeOffset="190975.4748">21674 9425 717,'0'0'237,"0"0"-152,0 0 112,0 0-60,0 0-9,0 0-40,39-11-45,-26 7-3,-1 3-12,1-1-17,3 0-5,3-1-5,3 1-1,4-1-21,3 0-22,-4 0-22,-5 2-50,-9 1-61,-10 0-132,-1 1-325</inkml:trace>
  <inkml:trace contextRef="#ctx0" brushRef="#br0" timeOffset="191160.9544">21711 9549 671,'0'0'335,"0"0"-307,0 0 150,0 0-42,0 0-29,0 0-36,83 0-56,-51 0-15,0-5 0,-2-4-87,-1-2-69,2-1-128,3-2-189</inkml:trace>
  <inkml:trace contextRef="#ctx0" brushRef="#br0" timeOffset="191498.8876">22312 9373 781,'0'0'267,"0"0"-192,0 0 80,0 0-42,0 0-38,0 0-53,31-4-20,-37 26 9,1 10 22,1 2-7,4 7-4,0 0 0,5-3-14,10-7 7,5-7-9,1-8 2,4-6 0,1-8 1,-1-2 5,-1-12 7,-4-10-3,-6-11-4,-4-7 9,-6-3 4,-4 2-18,0 4-4,-12 8-4,-7 9-1,-5 6-5,-4 6-17,-6 7-12,-4 1-30,-5 7-70,3 9-138,7 1-194</inkml:trace>
  <inkml:trace contextRef="#ctx0" brushRef="#br0" timeOffset="192440.8032">23311 9648 508,'0'0'134,"0"0"-61,0 0 57,0 0 45,0 0 25,0 0-65,0 0-27,-39-29-10,55 27-33,9 0-22,13 0-22,9-1-14,7-1-7,0 2-23,-3-1-49,-9 1-107,-8 0-141,-3 0-331</inkml:trace>
  <inkml:trace contextRef="#ctx0" brushRef="#br0" timeOffset="193040.7265">23816 9561 831,'0'0'319,"0"0"-275,0 0 23,32-63 30,-22 56-1,4 3-53,0 4-32,2 0 7,-5 4 4,-1 15-9,-7 8-8,-3 8-5,0 3 0,-12 0-5,-3-3-11,4-2-6,5-3-5,6-6 6,0-4 18,9-6 2,9-5 1,3-6 14,4-3 0,4 0 4,-2-7-8,-1-10-10,-2-3-11,-3-4-5,-1-5 8,-6-4-3,-7-7 0,-5-4 7,-2-5 4,-16 2 0,-16 4 1,-11 8-1,-5 16-1,-1 11 1,2 8-7,5 24 7,8 27 3,11 24 9,14 11 21,9 5 12,24-10 1,17-8-2,14-10 3,7-13-17,3-14-18,-3-13 14,-8-17-22,-10-6-4,-7-22-9,-8-14 3,-9-17 4,-13-12 1,-7-13-2,-18-12-17,-21-1-6,-13 5-16,-9 10-80,-4 20-54,5 10-98,6 14-246</inkml:trace>
  <inkml:trace contextRef="#ctx0" brushRef="#br0" timeOffset="193671.6583">21134 7180 1033,'0'0'201,"0"0"-199,64-21 47,-34 16 65,7 1-21,2 0-43,4 0-31,3 1-17,0 2-2,-6 0-64,-7 1-104,-10 0-161,-7 0-297</inkml:trace>
  <inkml:trace contextRef="#ctx0" brushRef="#br0" timeOffset="194330.8728">21676 7089 534,'0'0'262,"0"0"-248,0 0 78,0 0 38,0 0-24,0 0-12,57-40-47,-36 43-3,0 12 7,-3 10-13,-5 1-13,-8 4-12,-5 0-12,-4 1 0,-13-4-1,-3-1-16,1-6-9,6-9 13,7-4-2,6-6 14,2-1 5,23 0 14,7-3 1,6-8-12,-1-3-8,-8-2-2,-4 0-40,-6 1-21,-6-4 0,-4 1-2,-4 0-6,-5-7 40,0-5 31,-3-5 22,-17-5 24,-9 0 8,-10 5 2,-7 10-18,-10 17-13,-2 8-11,-1 31-5,5 22 5,8 12-2,14 7 10,16-4 22,16-8 4,17-13 1,30-10-5,16-14-4,17-9-9,4-14-11,-6-1-11,-10-19-1,-14-10 3,-17-4 1,-10-7 2,-16-4 5,-11-5-5,-11-9-13,-23-3-2,-7 2-6,-4 8-7,1 20-5,1 16-15,2 14-26,10 2-37,6 14-81,11 6-126,10 5-252</inkml:trace>
  <inkml:trace contextRef="#ctx0" brushRef="#br0" timeOffset="195140.7258">21687 7165 122,'0'0'522,"0"0"-417,0 0 8,0 0 29,0 0-45,0 0-6,0-38-33,3 29-12,2-3 9,4-2-8,0-5-4,0-2 2,1-1-3,-2 2-9,-1 3-13,-3 7 13,-2 4-10,-2 2-7,0 4-6,1 0-5,1 6-5,1 13-10,1 10 10,3 6 9,-2-1-1,1-1 1,-3-3-1,-1-1-8,0-4 0,2-3 0,-2-4-6,2-1-34,-1 0-55,1-5-103,-3-1-98,-1-7-194</inkml:trace>
  <inkml:trace contextRef="#ctx0" brushRef="#br0" timeOffset="195321.8975">21706 7277 897,'0'0'295,"0"0"-223,0 0 106,0 0-46,0 0-59,0 0-44,35-9-23,-2 8-6,11 1-15,4-2-101,-1-4-246,-8-4-684</inkml:trace>
  <inkml:trace contextRef="#ctx0" brushRef="#br0" timeOffset="204038.4963">13073 842 642,'0'0'260,"0"0"-237,0 0 38,0 0 48,0 0-8,0 0-32,0 0-29,0 0-9,2-6-13,-2 6-4,0 0-8,0 6-1,0 11 6,-1 4 11,-3 5 12,0 3-2,1 2-10,3 5-2,0 2 7,0 2-7,0-1 9,4-1-12,1-2-3,0-3-2,-1 3-1,-1 1-3,1-1-4,0 0 4,1-2-5,-1-2-2,2-2 3,1-2-3,-1-1 1,0-3-1,0-1 0,-2-1 0,0-4 0,-2 2 1,1-2 4,-2-2-4,0 2 5,-1 1-5,0-1 1,0 3-2,0 3-1,0 1 2,1 2 1,-1 4-3,0-2 4,1 0-3,-1-1 1,1 0-1,1 0 2,-1-1-2,-1 0-1,0 3 2,0-3-1,0 3 1,0-1-1,0-1 0,0-1 0,0 1-1,0 1 2,0-1 0,0 2 3,0 1-3,1 1 2,0 4 0,-1-1-3,0 1 5,0 2-3,0 2 1,0 2-2,0 3 1,0 1 2,0 1-4,0 0 2,0 0-2,3 5 0,-2 0 5,1 2-1,-2 2-2,0-1-2,2 0 2,-2 0-3,2 0 1,1 1 3,1 0-4,1 1 0,-1 2 4,1 1-2,0 2 2,1-2-2,-1 0-2,2-1 1,-1 0 2,0-1-2,-1 1 0,0-2 0,-2-1 1,-1 1 0,2 0 0,-1-1-1,0-1 0,0 2 0,-2-1 0,1 0-1,-2-2 2,0-3-1,0-1 1,0-4 1,0 0 0,-5-2-3,0-4 1,1-4-1,-2-5 0,1-3-1,0-4 1,1-7 4,0-3-4,1-5-1,3-6 1,0-2 0,0 0 4,0-1-4,0 0 5,0 0-4,0 0-1,0 0 2,0 0-1,0 0 0,-2 0 0,2 0-1,-1 0 1,1 0-3,-1 1 1,0 0 0,-1 1 1,0 2 1,0-2 1,-1 2-4,-1 0 2,2-1 0,0 0 0,1 2 0,1 1-2,0 2-1,0 3 2,0 1-1,0 1 1,1 3 1,5-1-1,-2 0-7,1 0 8,-3-3 0,3 2 0,-1 2 0,1 0 1,1 1-1,0 1 0,-2-4 0,-2-1 0,-1 0 1,-1-4-1,0-2 0,0 0 2,0-3-2,0-1 4,-3-1-4,0 2 0,-1-2 1,0 1 1,-1 1 0,-4-2 0,0 3-2,-2-1 1,-5 0-2,1 0 2,0 1-1,-2-1 0,0 1 0,-4-2 0,-6 1 1,-4 2 0,-6-1-2,-2 0 2,-4-1-3,-7-2 2,-9-1-2,-7-1 2,-7 0-5,-2 0 1,2 0-2,4 2 1,4 2-1,2-2 1,3-2 2,0 2-3,0-2 2,0 3 1,0 4 1,-1 3 2,0 2 0,-2 3 1,-1-2 1,2-1-2,7-2 0,7-3-2,10-1 0,8-2 1,3-4 1,7 2 0,3-2 0,3 0-1,2 0 1,5 0 0,2 0-2,2 0-4,2 0-6,1 0-4,0 0-5,0 0-3,0 0-9,0 0-21,0-6-58,11-8-64,9-7-84,5-6-239</inkml:trace>
  <inkml:trace contextRef="#ctx0" brushRef="#br0" timeOffset="205366.5856">12976 759 802,'0'0'116,"0"0"-115,0 0 11,0 0 50,0 0 12,0 0-12,-65-13-22,9 13 18,-16 6-6,-16 3-21,-10 1-2,-6 1-5,-6 1-9,-4-5 4,-6-1-9,-3-4 0,-10-2 0,-3 0 11,-7 0 3,-4 0-15,-2-1 6,-7 1-4,-7 0 8,-5 5-4,-5 6-6,2 4-8,7 1 3,5 5 1,9-3 6,9 1 2,10 0-1,9-1-10,10-2 4,6-1-2,6-2 3,8-2-3,8-1 4,4-3-2,10-2-1,8-5 5,8 0-3,11 0 1,11-2-3,4-4 0,8-1-1,2-1 5,6 2-1,1 0-3,2 2 1,4 1-2,1 3-3,2-2 1,1 2-4,1 0 1,0 0 0,0 0-2,0 0 0,-1 0 0,-2 0 2,-1 5 0,-2 4 2,-2 0-1,-1 2 0,0 1-3,-1 3 3,-1 2 1,-1 1 0,-2 0 1,1-2-2,2-1 0,-1-1 0,1-5 3,4 1-3,-1-4 1,3-1-1,2-1 0,-1-1 1,2 0-1,2 3 3,-2-1 1,0 4-3,-1 4 1,1 6-1,-1 6 3,3 11-3,0 11 3,0 12 0,2 11 0,8 10 7,3 8-4,-2 11-4,-1 10-1,1 1 4,-2 5-6,-2-6 1,-2 0-2,-1-1-7,3-8-10,5-6-14,10-11-30,12-11-73,10-18-144,8-22-300</inkml:trace>
  <inkml:trace contextRef="#ctx0" brushRef="#br0" timeOffset="209069.8246">15671 796 534,'0'0'90,"0"0"-43,0 0 49,-91 0-30,36 0 19,-9 0-19,-8 1-22,-8 3-16,-8 0-1,-10 2-3,-7 0-1,-2-2 1,0-1-7,0-2-11,3-1 4,5 0-8,5 0 0,8-2-2,11-7 1,8-4 3,8 1 5,6 0 2,8 4 3,8-1 0,3 3 6,9 2-7,4 2 1,5 2-5,7 0 0,2 0-3,1 2-2,-3 11-3,-3 4 5,-1 6 10,1 4-3,1 6 2,2 2-5,3 8 8,2 6-6,0 9 8,2 5-2,-1 6-4,-1 2-5,1 3-1,-1 1 2,-1 4-1,3 2 4,2 1-5,0 6 1,0 5-6,0 1 4,0 2-3,0-3-3,0-1 2,0-1-2,0-2-1,-2-3 1,-1-5 1,1 1-4,2-4 0,0-5 0,0-3 1,0-4 0,0-5 0,0-2 1,4 2-1,-1-3 1,0-1 0,3-1 0,-1-2 0,2-1 0,2-1 0,0-3 0,1 2 0,0 2 0,-5 1 1,0 0-1,-3-1 2,0-4-2,-2 1 1,0-3 1,2-2-1,0-5-1,3-4 0,2 0 1,0-1-1,1-1 0,2-1 5,-3 0-3,0-4 0,-1-4-2,-1-1 0,0-2 3,1-1-2,0-1-1,1-2-1,3-1 1,-1-1 0,1 2-1,2 1 1,1 0 0,-2 1-4,0-2 3,-4 1-2,0-1 3,0-3-1,2 0 1,-1 2-2,0-4 3,1-1-1,2 0 0,3-4-8,3-1-2,2-1 7,6 1-4,7-1-12,11 0 7,10-2 12,6 2 3,7-4 2,9 1-4,5-1 2,6-2 4,8 0-6,7 0-1,9 0-5,9-5 1,13-7 0,13-2 2,5-4-2,2-2 4,-5 2-1,-9-2 0,-6 7-5,-12 3-6,-11 3-2,-10 6 12,-11 0 2,-8 0 0,-8-2-2,-9-5-18,-9-1-3,-6-4 6,-7 1 16,-3 0 0,-4-1 0,1 3-5,-1 0-8,0 1-2,-7 2 11,-4-1 5,-9 4 4,-8 1-1,-3 1 5,-2 2-2,2 0-6,0 0-5,3-1-1,2 0 1,3-1 2,4-3 2,0-2 1,3-4 0,-3-7 3,-3-6 0,-3-8 2,-2-12-5,0-13-4,3-15-2,2-17-6,4-14-16,4-15 12,3-11 5,0-10 11,-4-8 45,-12-8 0,-7-5 7,-10-7-27,-14-3-19,-4 6-6,-3 8 0,-2 19 9,-3 18 1,0 17-10,2 16-5,3 9-5,2 14 8,7 10-1,3 6 1,4 0 1,3 4-2,4 1-5,2 2 5,2 0-1,2 1 1,-1-2-3,1-3-4,1-1-8,0 2 1,0 3 7,1 9 9,0 8 1,-2 4 0,0 5 1,-3 1 0,-4-1-1,-9 1 0,-16 0-3,-18-2-3,-21-1 6,-31 0 0,-28-3 4,-26-2-3,-26 1 0,-10 0-1,-5 0-3,11-4 3,13-1 4,21-3-4,20 3 0,17 7-2,19 4-1,19 4 3,18 4-14,17 0-31,12 1-10,12 2-43,9 2 24,6 1-7,5 0-24,0-2-15,2 2-37,10 0 11,3 0 67,3 0 31,-4 0 12,2 0 27,-2 0 9,1 0 1,0 0-1,-2 0-7,1 0-46,-1 0 13,-1 0 13,1-2-132</inkml:trace>
  <inkml:trace contextRef="#ctx0" brushRef="#br0" timeOffset="213415.3207">14627 1961 924,'0'0'233,"0"0"-218,0 0 25,0 0 58,0 0 7,0 0-27,1-4-54,-1 4-14,0 0-7,0 0-3,0 0-3,-13 6-27,-12 8-37,-13 6-43,-8 8-139,-4 2-169</inkml:trace>
  <inkml:trace contextRef="#ctx0" brushRef="#br0" timeOffset="213685.6294">13125 2837 1298,'0'0'125,"0"0"-123,0 0 2,0 0 38,0 0 47,0 0-34,-4 0-44,3 0-11,-1 0-3,-1 4-15,-1 0-21,-3-1-32,3 2-20,3-5-32,1 0-92,7-12-56,18-15-274</inkml:trace>
  <inkml:trace contextRef="#ctx0" brushRef="#br0" timeOffset="213954.645">14342 1919 1142,'0'0'38,"0"0"-27,0 0-11,0 0 65,0 0 14,0 0-46,30-20-28,-42 37-3,-4 3 5,-4 1-7,-1 1-12,-3 0-78,-9 3-120,-6-2-214</inkml:trace>
  <inkml:trace contextRef="#ctx0" brushRef="#br0" timeOffset="215348.9889">13864 910 371,'0'0'0,"0"0"-3,0 0 3,-80-57 38,44 52-7,-9 5-1,-10 0-27,-11 10-3,-9 6 3,-7 3 4,-7 5 27,-7 4 17,-6 6 19,-2 8-45,-3 8-11,-6 8-10,-1 3-2,-3 4-4,2 0 2,9-1 0,13 2 6,13-3 4,16-2 17,10 1 14,6-4-12,9 4-11,2-1-8,3 7 9,3 2-10,1 5-2,-1 1 1,3-1 4,-3-1 11,4-1-11,3-5 3,1-1-6,7-3-1,-1 1-7,3-2-1,1 2 0,3 0 0,6-2-6,4-3-2,8-3-4,18-1-6,10-2 16,7 0 2,2-1 3,2-1-2,1 1-1,1 2-2,-1 3 2,0-1-1,0 6-2,-2 0-9,1 3 1,0-2-6,4-2-56,5-3 8,3-2-8,1-2 3,1-1 55,3-5 13,2-6 2,5-5 7,3-8 15,-1-4-1,3-6 0,1-2-13,5 0-8,2-3-1,2 0 1,-1 0 2,3 0 4,3 1 3,3-1-9,0-1-2,1-2-43,-2-4-38,-1-4-73,-2-4-109</inkml:trace>
  <inkml:trace contextRef="#ctx0" brushRef="#br0" timeOffset="215921.1379">14813 922 48,'69'-2'63,"1"2"-55,-1 0 32,-2 8-33,-1 5 13,-1 3 32,0 4-26,-2 5-11,3 8 8,1 6 12,-1 10-19,0 6 8,-3 9 21,-4 9-20,0 8-3,1 10-19,-3 5-2,2 6-1,0 13-59,5 11 2,3 14-24,5 5-23</inkml:trace>
  <inkml:trace contextRef="#ctx0" brushRef="#br0" timeOffset="216459.3383">14807 1723 700,'99'140'0,"-28"14"-142</inkml:trace>
  <inkml:trace contextRef="#ctx0" brushRef="#br0" timeOffset="240511.7622">4711 10153 671,'0'0'104,"0"0"-60,0 0 33,0 0-28,0 0 12,-88-21 2,48 21-29,-7 0-24,-5 8-6,-3 1-1,2 0 2,1-1-1,5-1-1,4-4 3,5 1 11,9-4-1,5 0 11,7 0 17,6 0-13,3 0-2,2 0 0,2 5-12,0 7-9,1 7-1,0 8 0,3 9 6,0 9 12,0 9-4,6 6 12,5 3-7,2 3-14,3 2-1,-2 1 3,-3 2 2,-1 0-6,-4-2-7,-1-2-1,-3-2 5,-2-5-7,0-3 1,0-1 0,0-4-1,0-2 0,0-7 2,0-3-1,0-8 0,-5-4-1,1-5 0,-1-6 1,0-3-1,1-5 1,2-2-1,0-1 0,0 0 2,-1-1-2,1 0 0,2 1 0,-2-1 1,2 1-1,-2-1 0,2 1 0,0 2 0,0 0 1,0 2-1,0 0 0,0-1-1,0 0 1,4-2 0,5 1 0,5-5-5,15-3-8,10 0-80,13-15-60,10-6-125,-3-1-203</inkml:trace>
  <inkml:trace contextRef="#ctx0" brushRef="#br0" timeOffset="241929.4511">5050 10366 918,'0'0'103,"0"0"12,0 0 23,0 0-19,0 0-22,0 0-60,0 0-26,-31 46 22,24 5-2,-4 1-11,1-2-2,-1-3-11,0-8-3,2-5-3,1-7 0,-1-9-1,3-6-1,-1-7-10,-1-5-9,-2 0-12,-4-12-16,-4-11-37,1-7-34,-5-5-44,2-5-24,-3-2-119,2-10-15</inkml:trace>
  <inkml:trace contextRef="#ctx0" brushRef="#br0" timeOffset="242199.2999">4852 10176 617,'0'0'89,"0"0"-16,67-26 30,-50 26-2,-1 0-5,-4 0-40,-1 8-16,0 1 0,-6 2-5,-3 0-19,-2 1-12,0-4-3,-2-1 9,-3-4-10,-1-3 2,0 0 7,2-6 2,3-6-11,1-2 0,0 1 1,0 2-3,8 5-6,4 2-47,2 4-90,2 0-110,1 4-214</inkml:trace>
  <inkml:trace contextRef="#ctx0" brushRef="#br0" timeOffset="243039.749">5458 10381 754,'0'0'284,"0"0"-233,0 0 106,0 0-60,0 0-37,0 0 2,0 10-58,-3 6 1,-3 3 10,-1-1-7,2-2-3,1-6-3,1-5 0,3-3-2,0-2 1,0 0 3,0 0 3,0-11 3,7-7-4,2-4-3,0 0-1,1 0-1,0 1 0,0 1 1,0 2 5,1 1 2,-2 1 1,0 2 2,0 1 0,-5 7-1,-1 2 0,-2 4-2,-1 0-3,0 0-6,0 1-5,0 12 3,3 9 2,-1 5 4,0 5 1,-2 3-3,0 2 1,0-1-1,0-4-4,0-1 1,-4-6-32,0-3-60,-3-2-68,1-3-91,-1-4-52,-3-3-175</inkml:trace>
  <inkml:trace contextRef="#ctx0" brushRef="#br0" timeOffset="243259.5798">5319 10697 1043,'0'0'96,"0"0"28,0 0-12,0 0-43,0 0-15,0 0-34,71-6-13,-46 4-7,4 0 0,-2-1-40,3-2-77,-1 0-126,2-1-224</inkml:trace>
  <inkml:trace contextRef="#ctx0" brushRef="#br0" timeOffset="243928.2808">5455 10644 220,'0'0'163,"0"0"-138,0 0 56,0 0-8,0 0 3,0 0-26,0 3-13,0-3 1,0 0 11,0 2 7,0-2-5,0 0-12,3 0 1,1 0-6,3 0-19,-1 0-11,0 0-4,0 0-16,1 0-69,0 0-31,2 0-45,1 0-65</inkml:trace>
  <inkml:trace contextRef="#ctx0" brushRef="#br0" timeOffset="246220.8024">7575 10383 326,'0'0'304,"0"0"-211,0 0 59,0 0-33,8-60-12,-8 53 2,-2 1-45,-11 4-27,-3 2-8,-8 0-17,-5 12-2,-5 15-3,0 8-2,3 12-4,3 5 1,7 2 0,10-4-2,8-7-5,3-10 3,14-9 2,9-10-1,3-10 1,1-4 4,0-4 3,-5-10-4,-3-3 2,-6 1 3,-6 0-4,-7 0 6,0 1 9,-7 2-6,-13-2-5,-3 5-2,-4 2-3,6 8-3,0 0-9,6 0 5,3 10-4,3 3-5,3 0-30,3-1-32,3 0-97,0-3-8,5-5-67,11-4-95</inkml:trace>
  <inkml:trace contextRef="#ctx0" brushRef="#br0" timeOffset="246541.3271">7863 10399 660,'0'0'117,"0"0"-25,0 0 36,0 0-22,0 0-7,0 0-50,-32 67-6,28-26 14,-1 7 8,1 4-9,-3 2-22,-3-2-6,2-5-16,-2-5-8,4-9-3,-1-9-2,0-8 0,2-7-12,-5-4-26,-2-5-14,-7 0-8,1-5-16,-5-13-26,2-8-47,4-8-15,1-12-144,2-4-175</inkml:trace>
  <inkml:trace contextRef="#ctx0" brushRef="#br0" timeOffset="246814.2307">7811 10247 211,'0'0'461,"0"0"-376,79-42 23,-61 40-11,-6 2 2,-5 0-40,-3 10-21,-4 2-12,0 3 7,-9-3-6,-2-1-11,0-6-9,1-2-2,6-3 3,-2 0 4,2-8 7,1-5-17,2 1-2,1 2-3,0 2-15,0 5-46,3 2-18,5 1-87,-3 0-187,0 9-193</inkml:trace>
  <inkml:trace contextRef="#ctx0" brushRef="#br0" timeOffset="249452.4163">5012 11265 449,'0'0'57,"0"0"-34,0 0 68,0 0-14,0 0-5,0 0-53,2-2-16,-2 4-1,0-2 5,0 2 1,0-1 2,0-1 12,0 0 28,0 0-3,0 0-12,0 0-4,0 0-3,0 0-1,0 1-5,0-1-8,0 0 4,0 0 1,0 0 1,0 0-4,0 0 3,0 0-1,0 0-6,0 0 3,0 0-5,0 0 1,0 0-4,0 0 0,0 0-2,0 0 2,0 2-2,0-2 1,0 0-1,0 0-3,-2 0 2,-5 2 0,-2 3-1,-5 3 0,-1 4 0,-4 5-1,-1 5 1,1 7 2,3 8 5,3 3-1,6 1 4,4-2-1,3-3-8,0-7 3,5-5-3,4-8-2,-2-4 1,0-6 1,-2-1-2,4-4 3,2-1 2,3 0 4,6 0 2,-2-8-11,2 2 4,-3 0-3,-3 2-2,-3-2 0,0 3 2,0-3 0,-2-1 0,-3 2-1,-2 0 1,-4-1 2,0 0 3,0-3 1,-11-1 1,-10 1-8,-2-1-2,-4 4-2,0 3-1,1 3 1,1 0-2,1 0-1,3 5 2,3 3-13,4 1-18,8-4-11,1-1-22,5-4-64,0 0-22,17 0-69,11-12-50,4-4-259</inkml:trace>
  <inkml:trace contextRef="#ctx0" brushRef="#br0" timeOffset="249768.5657">5308 11357 567,'0'0'54,"0"0"6,0 0 42,0 0-12,0 0-4,0 0-21,-8 73 4,2-31 27,-1 5-17,1 5-24,-1 0-5,-3-3-22,1-3 5,1-5-15,-2-7-11,-1-3-2,-1-8 1,-3-2-5,-2-6-1,-4-5 0,-3-5-21,1-5-38,0 0-19,1-14-45,6-13-59,4-8-109,4-11-164</inkml:trace>
  <inkml:trace contextRef="#ctx0" brushRef="#br0" timeOffset="250047.6922">5351 11148 630,'0'0'206,"0"0"-200,0 0 11,0 0 61,0 0-8,0 0-21,52 24-29,-54-9-11,-9 0 3,1-4-4,-1-3-7,4-2-1,1-4-18,3-2 3,1 0 1,2-7-5,0-5-15,0 2-16,6-1-32,6 2-70,1 1-98</inkml:trace>
  <inkml:trace contextRef="#ctx0" brushRef="#br0" timeOffset="251277.2639">7006 11367 776,'0'0'121,"0"0"-111,0 0 56,0 0 15,0 0 13,0 0-43,-10-6-50,1 33 2,2 5 4,0 2-1,1-2-1,5-2-4,1-4 1,1-3 2,14-3 11,3-4 13,-2-4 4,0 0 1,-6-4-6,-4-2-11,-3 1-11,-3-1 4,-2 1-3,-14 2-3,-5-2-3,-6-2-21,-3-3-29,2-2-30,-1-5-60,-1-9-15,2-6-120,7-2-125</inkml:trace>
  <inkml:trace contextRef="#ctx0" brushRef="#br0" timeOffset="251518.352">7060 11410 962,'0'0'119,"0"0"-53,0 0 107,75-33-78,-43 19 1,4 1-49,2 0-38,3 2-9,-3 3-2,-4 8-80,-7 0-100,-9 0-208</inkml:trace>
  <inkml:trace contextRef="#ctx0" brushRef="#br0" timeOffset="251727.4871">7244 11581 1248,'0'0'42,"0"0"-32,0 0 95,64-29-36,-37 22-22,1 3-43,1 0-4,-4 4-68,-4 0-91,-8 0-180,-3 0-258</inkml:trace>
  <inkml:trace contextRef="#ctx0" brushRef="#br0" timeOffset="251928.3586">7381 11436 1170,'0'0'122,"0"0"-66,0 0 66,0 0-52,-14 60 8,5-17-30,2 1-31,0-2-12,3-6-5,1-6-3,3-3-42,3-6-108,12-8-157,5-12-290</inkml:trace>
  <inkml:trace contextRef="#ctx0" brushRef="#br0" timeOffset="252341.0082">7736 11374 898,'0'0'94,"0"0"-54,0 0 88,0 0-56,0 0-3,-49 92-27,31-46-27,5 1 17,6-4 4,7-6-26,0-8-10,13-7-1,8-8-4,3-8-7,0-6 9,1 0-6,-5-9 9,-4-8 8,-4 0 1,-7-2 3,-3-1 3,-2 0 3,-2 2-13,-14 3-5,-4 3-5,-6 6-1,-4 5-32,7 1-9,2 0-5,8 8-26,6 1-38,7-1-17,0-4-14,15-1-82,9-3-81</inkml:trace>
  <inkml:trace contextRef="#ctx0" brushRef="#br0" timeOffset="252597.0109">7948 11489 559,'0'0'166,"0"0"-65,0 0 39,0 0-68,0 0 88,11 84-47,-9-38-37,3 5 16,-4 1-43,-1 2 34,0-2-56,0-5-12,-4-7-6,0-8-6,-3-10-3,2-7 0,-2-8-22,-1-7-23,-2 0-25,-1-14-36,1-13-55,-1-8-75,1-9-120</inkml:trace>
  <inkml:trace contextRef="#ctx0" brushRef="#br0" timeOffset="252765.4324">7916 11395 746,'0'0'459,"0"0"-449,0 0 72,70-21 3,-57 21-29,-1 4-25,-1 3-31,1 0-25,-1-3-65,0-4-162,1 0-283</inkml:trace>
  <inkml:trace contextRef="#ctx0" brushRef="#br0" timeOffset="253248.111">8288 10312 390,'0'0'501,"7"-62"-491,10 38 1,3 3 45,3 3 65,1 4 17,2 2-91,2 4-14,1 2 17,0 3-14,-1 3-12,-1 0-5,-2 4-11,-1 10 5,-3 8-7,-5 7 0,-4 12 5,-1 16 7,-4 14 9,0 17 2,2 16-4,-2 12 12,0 11-3,-3 7-7,0 0-3,-3-3-6,-1-11-2,0-11 9,1-15-5,0-12 6,-1-13-14,0-12 5,0-11-4,-1-8-9,-7-12-1,-3-11-2,-1-9-1,-6-6-22,0-6-37,-5-16-30,0-12-121,-2-8-256</inkml:trace>
  <inkml:trace contextRef="#ctx0" brushRef="#br0" timeOffset="253908.8595">9475 10382 670,'0'0'33,"0"0"13,0 0 73,0 0-45,-83-50 1,44 50-18,-4 0-55,-2 2 7,1 3 28,-3 0 10,0-1 14,1-1-1,9 2-21,7 4 14,11 9-3,10 15-28,6 19-5,3 21 41,2 21-11,9 15-11,1 14 1,2 6-11,3 2-2,-1-5-6,4-9-8,0-8 8,-2-14-9,-3-6-2,-8-10 4,-2-8-8,-5-10-2,0-10-1,-2-12-2,-5-9-7,2-12-24,3-12-30,2-6-102,14-14-126,17-19-162</inkml:trace>
  <inkml:trace contextRef="#ctx0" brushRef="#br0" timeOffset="254830.5405">9838 10521 1026,'0'0'60,"0"0"-49,0 0 55,0 0 35,0 67-16,0-37-44,-4 2-30,-2-3-11,0-2 0,2-5 0,-1-5-18,1-5-42,2-9-31,-1-3-28,-2-3 85,0-17 5,-2-8 16,1-6 13,-1-5 10,1-3 33,-1-4 10,6 2 13,1 1-9,1 3 8,17 6-22,5 8-10,0 6 6,0 11-15,-5 4-3,-3 5-21,-3 5 0,-5 17-11,-7 15 1,-2 10-36,-24 11-47,-12 1-55,-5-4-3,5-1 9,6-8 27,11-5 89,8-8 26,7-7 49,6-9 50,0-7-3,7-5-5,14-5 9,9 0-9,5-3-40,4-5-21,1-2-10,-2 0-7,-6-1-7,-3-1-5,-8-1 1,-6 2-1,-5 0 4,-3 0 2,-5 4 12,-2 1 31,1 5 5,-1 1 0,0 0-21,0 9-22,0 12 2,0 8 6,-6 6-4,0 2-10,-1-2-5,-1 1-1,2-1-17,-1-1-74,6-2-133,-2-6-135,3-5-448</inkml:trace>
  <inkml:trace contextRef="#ctx0" brushRef="#br0" timeOffset="255193.5518">9633 11376 1094,'0'0'108,"0"0"-85,0 0 69,9 61 14,-8-26-4,-1 1-60,0 0-34,0-5-8,0-4 0,-1-8-50,-1-6-73,0-8-95,-2-5-60,-3 0-67,0-9-52</inkml:trace>
  <inkml:trace contextRef="#ctx0" brushRef="#br0" timeOffset="255348.6634">9600 11553 26,'0'0'364,"-17"-77"-228,6 37 49,2 1-40,2 2-26,7 1 10,4 2-18,17 2-51,6 7-22,3 6-19,-2 7 2,-1 10-15,-2 2-6,-4 13-31,-7 20-115,-12 11-77,-2 9-270</inkml:trace>
  <inkml:trace contextRef="#ctx0" brushRef="#br0" timeOffset="255514.5254">9497 11791 1021,'0'0'26,"0"0"54,0 0 24,61-23-64,-43 18-30,1 1-10,0 2-69,1 0-29,-2 2-34,0 0-77,0 0-40,-2 0-5</inkml:trace>
  <inkml:trace contextRef="#ctx0" brushRef="#br0" timeOffset="255813.3169">9746 11755 308,'0'0'236,"0"0"-23,0 0-60,0 0-34,0 0-8,75 9 3,-56 7-39,-5 6-14,-5 3-25,-2 2-17,-5 0-9,-2-2-8,0-3-2,-10-4-3,-5-5-39,-3-3-23,0-5 0,0-2 11,2-3 40,2 0 14,5 0 12,3 0 34,4-2 16,2 0 18,0 0-12,4 0-13,13 2-17,5 0-8,5 0 6,3 0-17,-2 0-10,-2 0-9,-1 4-6,-2-2-68,-1-2-153,1-1-161</inkml:trace>
  <inkml:trace contextRef="#ctx0" brushRef="#br0" timeOffset="256292.3238">10293 10513 670,'0'0'23,"0"0"41,-4-78 56,25 52-3,10 2-7,6 2-20,2 6-27,1 6 1,-2 7-4,-7 3-17,-6 5-1,-7 19-20,-5 15-10,-5 16 4,0 16 13,2 16-3,2 12 1,1 12 6,0 9-8,-1 3 3,-2 3-8,-3-9 5,-2-8 0,-5-13 4,0-17-1,0-10-9,-12-12-6,-2-12-12,-3-9 2,-4-10-3,1-11-1,-4-9-49,-1-6-31,0-4-59,2-19-252,2-13-498</inkml:trace>
  <inkml:trace contextRef="#ctx0" brushRef="#br0" timeOffset="256713.4851">11060 11143 559,'0'0'277,"0"0"-263,0 0 108,0 0 45,0 0-9,0 0-80,34-4-16,-24 0-12,1 1-13,5 2-25,2-2-12,2 3-21,-3 0-77,-6 10-106,-11 6-176,0 5-350</inkml:trace>
  <inkml:trace contextRef="#ctx0" brushRef="#br0" timeOffset="256861.6207">11073 11343 66,'0'0'1177,"0"0"-1165,0 0 46,72-28 37,-48 23-68,4 0-27,3 0-9,2-3-106,0-6-175,0-5-339</inkml:trace>
  <inkml:trace contextRef="#ctx0" brushRef="#br0" timeOffset="257252.0857">11798 10313 622,'0'0'386,"-37"-78"-374,11 50 8,-3 8 34,-4 7 18,0 8-8,0 3-51,1 2-5,0 6 29,5 12 16,4 11-5,9 13-7,5 12-1,9 15-5,0 11 5,0 12-3,10 12 1,-3 8 1,1 4-5,1 1-9,3 0 9,4-4-4,1-8 8,2-7-23,-1-10 13,-4-9-16,-6-8-10,-5-8-1,-3-10-2,0-7-2,-9-12-36,2-11-44,3-13-33,4-10-199,0-13-372</inkml:trace>
  <inkml:trace contextRef="#ctx0" brushRef="#br0" timeOffset="257877.9618">11888 10522 855,'0'0'337,"0"0"-279,0 0 59,0 0-20,0 0-44,0 0 4,-9 72-7,15-28-30,-2 0-12,0-2-4,-1-2-4,-1-5-2,5-7-75,4-9-142,5-13-213</inkml:trace>
  <inkml:trace contextRef="#ctx0" brushRef="#br0" timeOffset="258310.8079">12210 10532 916,'0'0'70,"0"0"-62,0 0 62,0 0 19,0 0 21,0 0-53,-1-54-33,1 54 27,1 0-21,14 8-16,2 13 6,1 7 5,-5 7-11,-10 5 1,-3 2-13,-3-1-2,-13-1-5,-4-7-39,0-5-9,2-9-13,1-7-3,4-9 15,4-3 34,2-10 20,5-10 6,2-3 28,0-2 16,2 3 13,7 3 6,3 5-9,3 9-10,-1 5-20,6 0-21,1 14-2,-1 4-2,-2 4-5,-2-2-1,-4-1-17,-1-3-65,2-4-53,2-8-90,5-4-136,3 0-237</inkml:trace>
  <inkml:trace contextRef="#ctx0" brushRef="#br0" timeOffset="258595.7645">12558 10483 822,'0'0'161,"0"0"-78,0 0 115,0 0-81,0 0-66,0 0-15,11 67 21,-11-10-10,0 1-16,0-1-13,0-4-14,0-6-3,2-7 0,5-6 0,3-8-2,3-4 2,3-6-1,2-7 0,3-1 3,6-5 4,3-2 3,4-1-10,2 0 0,-2-6-34,-2-4-104,-1-2-67,-3-4-216</inkml:trace>
  <inkml:trace contextRef="#ctx0" brushRef="#br0" timeOffset="258902.1104">12990 10513 1009,'0'0'66,"0"0"-15,0 0 56,0 0-79,0 0 14,-31 79-14,31-47-23,10-1 0,9-7 0,2-6 1,4-6 0,0-9 8,-3-3 4,-1-6 6,-3-13 3,-5-7-6,-7-5 8,-6-2 0,0 1-8,-14 1-14,-7 5-6,-4 8-1,-5 9-8,1 9-22,-1 10-27,0 18-37,3 10-119,5 2-150</inkml:trace>
  <inkml:trace contextRef="#ctx0" brushRef="#br0" timeOffset="259489.0046">12349 11512 963,'0'0'121,"0"0"-101,0 0 100,0 0-55,-30 84 21,30-40-26,14-1-41,6-7-11,3-9-3,4-5-3,0-11-4,-2-8 0,-2-3 1,-4-9 1,-2-12 3,-5-7 1,-5-2 2,-6 1-3,-1 0-1,0 6-2,-12 2 0,-5 4-8,-3 7-20,-3 3-25,1 4-13,4 1-41,8-1-61,8-1-55,2-3-93</inkml:trace>
  <inkml:trace contextRef="#ctx0" brushRef="#br0" timeOffset="260110.6113">13332 10165 685,'0'0'46,"0"0"-13,0 0 16,-67-38-3,56 34 52,3 2 1,4 0-52,3-1 28,1 2 5,0-1-20,19 2-20,12 0-11,14 0 9,3 2 18,4 6 0,-4 5-28,-5 1-3,-4 5-15,-7 5-3,-7 3-6,-11 7-1,-3 8 0,-4 7 2,0 11 2,0 11-2,1 10 0,-1 9 2,-2 8 6,1 5 4,-1 2 9,-2 0 1,-1 6-2,-2-7 6,0-5 0,0-6 4,-3-14 1,2-8-12,1-8-4,-1-10-4,-3-8 0,-3-10-6,-2-8-5,-5-7-2,-7-7-5,-8-6-31,-12-4-43,-6-3-32,-4-6-157,0-13-261</inkml:trace>
  <inkml:trace contextRef="#ctx0" brushRef="#br0" timeOffset="261329.0173">5685 12549 910,'0'0'133,"0"0"-20,0 0-40,0 0-44,0 0 45,21 75-21,-17-37-35,0-1-16,-4-3-1,0-4-1,0-5-40,0-8-64,0-7-101,0-8-47,0-2-53,0-8-6</inkml:trace>
  <inkml:trace contextRef="#ctx0" brushRef="#br0" timeOffset="261497.758">5653 12624 453,'0'0'189,"-27"-89"-38,20 44 45,7 4-36,0 3-15,5 8-48,11 5-49,0 9-16,2 8-32,5 8-4,2 6-11,-3 18-18,-5 11-56,-15 11-77,-2 6-56,-23 5-131,-11 2-36</inkml:trace>
  <inkml:trace contextRef="#ctx0" brushRef="#br0" timeOffset="261790.7585">5594 12856 507,'0'0'219,"0"0"-88,61 16 21,-23-16-44,5 0-29,0-8-45,2-3-26,-8 2-7,-4-1-1,-7 0-30,-6-2-19,-8-3 10,-3 0 15,-8 0 24,-1 3 5,0-1 35,-2 6 46,-6 5 12,1 2 7,0 0-20,2 7-31,1 14-17,3 10-5,0 9-4,1 6-11,0 4-16,0 1-1,0-5 0,0-4-38,4-8-93,1-8-84,0-11-104,3-10-338</inkml:trace>
  <inkml:trace contextRef="#ctx0" brushRef="#br0" timeOffset="262130.5585">6270 12795 357,'0'0'639,"0"0"-560,0 0 72,0 0-36,0 0-10,0 0-19,59-25-47,-42 22-24,-1 1 2,1 1-3,-1 0-7,0 0-5,1 0-2,-3 1-1,0-2-46,-2 2-69,-3 0-48,-6 0-124,-3 0-190</inkml:trace>
  <inkml:trace contextRef="#ctx0" brushRef="#br0" timeOffset="262325.0903">6290 12864 971,'0'0'197,"0"0"-66,0 0 35,0 0-50,0 0-49,0 0-47,42 0-15,-17 0-5,0 0-1,-3 0-67,-1 4-107,-3-3-109,1-1-280</inkml:trace>
  <inkml:trace contextRef="#ctx0" brushRef="#br0" timeOffset="264361.3401">7908 12541 439,'0'0'255,"0"0"-215,0 0 10,0 0-14,0 0-18,0 0 3,-18 8-20,3 1 2,-4-1-3,1 0-23,2-5 2,2-2 2,5-1 19,2 0 12,3-8 24,2-4 26,2-3-8,0 2 37,0 2-14,0 4 27,0 3-14,4 4-17,3 4-53,5 16-19,1 11 15,-1 8 6,-6 7-13,-6 2-5,0 2-4,-4-4-2,-10-6-49,-1-6-5,-4-10-23,0-8-9,-1-11 25,4-5 57,-2-12 6,5-11 34,1-4 33,3 0 6,5 1 1,2 1-9,2 6-6,0 7-1,1 5-24,16 7-6,5 2-27,8 16 3,1 7 7,-3 5 5,-1 2-10,-6-1-2,-3 1-1,-4-2-3,-1-3 0,-6-6-8,-2-5-45,0-5-53,-1-7-33,0-4-91,3 0-87,3-9-116</inkml:trace>
  <inkml:trace contextRef="#ctx0" brushRef="#br0" timeOffset="264604.5101">8061 12853 452,'0'0'364,"0"0"-224,0 0 76,0 0-54,0 0-42,0 0-36,0 0-52,11-4-18,-11 4-14,0 0-1,0 4-5,-2 2-33,-5-1-32,4-3-11,-3-2-4,2 0 3,4-2 5,0-13-46,11-4-86,12-3-154</inkml:trace>
  <inkml:trace contextRef="#ctx0" brushRef="#br0" timeOffset="265098.0689">8303 12688 623,'0'0'119,"0"0"-52,0 0 74,-19-61-21,19 48 23,0-1-69,7 5-28,4 2 15,7 2-24,1 5 9,6 0-30,-1 4-1,1 10 0,-6 4-10,-5 6-5,-7-1-3,-6 1-14,-1 1-22,-2 0-8,-13-4-9,-1-3-16,0-5-7,5-7 7,3-6 49,3 0 23,4-4 41,1-10 26,0 0 7,0 0 7,11 6-9,3 5-22,7 3-10,-1 11-24,2 8-4,-5 4 0,-7 2-7,-5 2-4,-5-5 1,0 1-2,-9-3-11,-7-5-23,1-6-35,-2-4-23,4-5-13,2-3-80,1-8-90,4-6-211</inkml:trace>
  <inkml:trace contextRef="#ctx0" brushRef="#br0" timeOffset="265541.5166">8616 12675 637,'0'0'313,"0"0"-281,0 0 135,0 0-23,0 0-40,30-54-40,-17 54-45,6 0-8,2 8 19,-1 9-20,-4 3-7,-7 3-3,-6 1-4,-3 1-9,0-4-29,-10-3-14,-4-4 18,1-6-8,3-3 4,3-5 39,6 0 3,1-2 24,0-10 17,10 0 23,4 4-3,3 5 11,1 3-14,2 1-13,-2 17-20,0 3-4,-5 4-13,-7 2-5,-4 0-3,-2 1 0,-7 1-7,-11-7-9,0-6-22,1-6-9,0-8-31,0-2 6,0-7-13,3-10-56,3-1-110,10 3-256</inkml:trace>
  <inkml:trace contextRef="#ctx0" brushRef="#br0" timeOffset="265985.1552">9151 12797 14,'0'0'508,"0"0"-427,0 0 60,0 0 12,0 0-26,0 0 7,-3-2-29,9-1-17,8-1-26,6-2-14,6 2-3,6 0-4,-2 1-12,3-1-11,-4 2-9,-8 2-6,-6 0-3,-6 0-9,-4 0-46,-3 0-74,-2-1-73,0-2-108,0-3-200</inkml:trace>
  <inkml:trace contextRef="#ctx0" brushRef="#br0" timeOffset="266218.0197">9229 12644 1096,'0'0'130,"0"0"-90,0 0 47,0 0 39,5 89-21,-3-52-52,0 1-28,-2-2 1,0-4-14,2-3-10,3-6-2,2-7-18,4-5-49,6-8-105,4-3-103,2-4-257</inkml:trace>
  <inkml:trace contextRef="#ctx0" brushRef="#br0" timeOffset="266570.41">9633 12621 1018,'0'0'132,"0"0"-106,0 0 76,0 0-33,0 0 46,39 94-34,-34-45-47,-3 6 1,-1-1 22,-1 1-37,0-3 5,0-5-14,0-9 8,0-8-7,-1-10-8,-3-6-4,1-7 0,-2-4-4,-2-3-24,-1 0-15,-4-7-18,-3-10-86,-1-6-118,2-5-133,2-5-416</inkml:trace>
  <inkml:trace contextRef="#ctx0" brushRef="#br0" timeOffset="267671.7632">9642 12461 715,'0'0'163,"0"0"-102,0 0 40,0 0 11,0 0-31,0 0-53,28 17-19,-28-8-2,-9-1 0,-3-2-4,1-2 3,2-3-6,2-1 2,5 0-2,0-1 1,2-7-1,0-1-5,0-1-6,0 2-35,3 2-59,7 1-52,1 2-144,6 3-185</inkml:trace>
  <inkml:trace contextRef="#ctx0" brushRef="#br0" timeOffset="268519.9528">10293 12700 214,'0'0'332,"0"0"-229,0 0 28,0 0-6,0 0-29,0 0 9,-15-38-41,11 37-29,1 1-10,-2 0-16,-2 0-9,-4 3-3,-1 6 2,-1 1 1,0 0-10,1-3-6,1-3 5,3 0 11,0-4 1,4 0 5,1-6 8,-1-7 6,1-1 7,3-2-5,0 3 7,0-2 4,7 5 0,4 3-4,1 1 8,3 6-4,2 0-8,0 16-9,-3 9 1,-5 9-10,-9 6 0,0 2-3,-13 1-3,-7-4-1,-3-6-17,-1-2-23,-1-9-4,3-8 1,1-8 15,3-6 25,4-8 3,2-12 10,5-4 9,4-1 13,3 4 11,0 1-3,0 7 1,7 6-3,2 5-13,4 2-13,6 9-11,3 13 2,3 5 0,-2 4-1,-3 3 1,-3-5-3,-2-1 0,-5-6 0,-1-6-37,-2-2-31,-3-9-65,1-2-23,2-3-100,2-1-104,1-13-286</inkml:trace>
  <inkml:trace contextRef="#ctx0" brushRef="#br0" timeOffset="268709.1247">10402 12856 41,'0'0'773,"0"0"-623,0 0 55,0 0-25,0 0-65,0 0-34,26-27-60,-24 29-20,-2 7 4,2 0-5,-2-2-3,0-1-70,0-1-40,0-3-66,0-2-110,3 0-81</inkml:trace>
  <inkml:trace contextRef="#ctx0" brushRef="#br0" timeOffset="269094.4632">10665 12670 200,'0'0'602,"0"0"-461,0 0 18,0 0-13,0 0-91,0 0 11,-7 52-23,7-19-29,0 0 2,7-1 2,4 1-8,1-8-7,3-2-1,-1-7 0,2-9-2,0-7 0,0 0 5,4-17 9,-2-6-6,-4-8-2,-4-3 1,-8-3 6,-2 3 15,-5-1-4,-13 5-5,-8 5-17,-6 6-2,-2 8-8,2 7 6,4 4-2,6 0-9,7 13-12,10-1-39,5 1-9,2 2-57,18 0-81,4-4-100,4-3-265</inkml:trace>
  <inkml:trace contextRef="#ctx0" brushRef="#br0" timeOffset="269381.9923">10993 12542 1207,'0'0'171,"0"0"-129,0 0 120,0 0-78,0 0-48,0 0-22,33 23-4,-26 16 4,-4 3 9,-3 1-11,0 1-7,0-9 0,0-3-5,0-8-4,2-6-29,2-4-19,2-4-50,-2-2-82,-3-2-74,0-1-96,-1-2-196</inkml:trace>
  <inkml:trace contextRef="#ctx0" brushRef="#br0" timeOffset="270323.9066">11440 12624 938,'0'0'143,"0"0"-22,0 0 8,0 0-82,0 0 30,0 80-16,2-40-43,-2-2-9,0-3-2,0-6-5,0-7-2,0-6-5,-2-7-23,1-5-17,1-4 1,0-2 23,0-15 16,0-6-10,4-8-3,2-3 16,-1-6 2,-3-2 3,-2-1-1,0 5-1,0 6 8,0 9 20,0 7 10,0 6 4,0 6 5,0 1-8,0 3-7,11 0-7,9 13-15,7 8 10,1 5 2,-2 6-2,-3 3-6,-6-1-4,-5 3-5,-5-4-6,-5-3-1,-2-3 1,0-5-7,0-2-28,-2-4-24,-7-4-32,2-5-61,-6-4-27,-1-3-80,-3 0-147</inkml:trace>
  <inkml:trace contextRef="#ctx0" brushRef="#br0" timeOffset="270536.5521">11377 12743 1102,'0'0'156,"0"0"-124,0 0 94,62-45-57,-46 42-16,2 3-38,0 0-15,0 0-4,2 0-40,0 0-64,3 0-86,0 0-98,5 0-196</inkml:trace>
  <inkml:trace contextRef="#ctx0" brushRef="#br0" timeOffset="270715.6807">11860 13030 1169,'0'0'124,"4"66"-14,-4-28-4,-5 0-75,-11 0 11,-4 0-42,-1-5-100,-1-4-120,-1-6-186</inkml:trace>
  <inkml:trace contextRef="#ctx0" brushRef="#br0" timeOffset="271323.8857">13433 12709 1017,'0'0'245,"0"0"-238,0 0-2,10 68 52,1-30 33,1-4-22,-3 1-50,0-5-16,-2-1-2,-2-7-25,1-5-54,-2-4-39,-3-6-113,-1-6-50,0-1-40,0-5-119</inkml:trace>
  <inkml:trace contextRef="#ctx0" brushRef="#br0" timeOffset="271524.9451">13370 12740 466,'0'0'165,"-45"-61"2,32 34 41,6-1-8,4 3-36,3 3-59,2 4-35,16 4-32,12 6-24,7 1-13,7 7-1,-2 2-4,-3 16-26,-7 6-79,-7 3-30,-8 3-88,-10-3-58,-7 2-132</inkml:trace>
  <inkml:trace contextRef="#ctx0" brushRef="#br0" timeOffset="271709.4023">13377 13034 607,'0'0'181,"0"0"-34,0 0 8,0 0-29,0 0-42,87 33-44,-45-42-29,0-3-11,-1-1-9,-3 0-66,-4-1-107,-4 2-29,-3 4-128,-5 2-120</inkml:trace>
  <inkml:trace contextRef="#ctx0" brushRef="#br0" timeOffset="272057.3424">13819 12995 660,'0'0'196,"0"0"-107,0 0 86,0 0-27,0 0-80,0 0-39,34 28 8,-23-11-7,-2 5 0,-7 0-18,-2 0-7,0 1-5,-7-5-1,-4 0-12,-2-6-27,-1-2-11,-2-5 4,2-5 6,0 0 32,-1-6 9,4-6 5,1-1 10,2-2 24,5 3 30,3 5-6,0 1 11,0 6-16,13 0-22,6 3-29,4 12-4,2 2-3,0 3 0,-1 1-6,-1-1-30,-1-1-77,-5-4-78,0-3-140,-2-8-393</inkml:trace>
  <inkml:trace contextRef="#ctx0" brushRef="#br0" timeOffset="272479.5761">14301 12871 689,'0'0'180,"0"0"-74,0 0 89,0 0-29,0 0-29,0 0-45,0-9-61,19 9 2,7 0-2,1-1-8,1-3-17,-2 3-6,-5 0-18,-3 1-59,-8 0-113,-3 0-92,-3 0-154</inkml:trace>
  <inkml:trace contextRef="#ctx0" brushRef="#br0" timeOffset="272649.5135">14390 12926 853,'0'0'140,"0"0"-72,0 0 61,0 0-36,0 0-61,0 0-27,32 13-5,-10-8-11,2-3-96,5 1-99,3-3-189,2-3-84</inkml:trace>
  <inkml:trace contextRef="#ctx0" brushRef="#br0" timeOffset="273109.8743">15014 12832 443,'0'0'95,"0"0"11,0 0 67,0 0 2,0 0-5,0 0-9,0 2-14,4-2-51,4 0-37,6-2-21,5-3-21,6 0-10,5 0-7,1 3-1,-4-1-37,-6 3-114,-5-1-132,-6-2-228</inkml:trace>
  <inkml:trace contextRef="#ctx0" brushRef="#br0" timeOffset="273744.6405">15503 12661 882,'0'0'93,"0"0"-54,0 0 40,0 0-20,0 0 10,-32 82-35,40-46-23,15-4 6,8-6 13,3-7-8,4-8 3,-1-8 0,-1-3 11,0-6 11,-6-9-9,-8 0-2,-6-2-3,-6-3-10,-8 1-4,-2-2 1,-11-1-19,-13-2-1,-9 1-1,-7 2 0,-2 4-1,1 6 0,6 9-5,9 2-6,9 0-19,8 9-40,9 3-9,0 3-31,12 0-149,10-1-171</inkml:trace>
  <inkml:trace contextRef="#ctx0" brushRef="#br0" timeOffset="274038.1859">16003 12777 216,'0'0'433,"0"0"-395,0 0 96,0 0 48,0 0-38,0 0-28,4 4-63,-4-1-9,0-1-4,0-2-23,-2 3-14,0-3-3,0 1-3,2-1-3,0 0 6,0 0-4,0 0 2,0-2-29,0-5 0,0 0-11,0 0-64,2-1-54,7 1-100,1-2-296</inkml:trace>
  <inkml:trace contextRef="#ctx0" brushRef="#br0" timeOffset="274607.6641">16228 12614 475,'0'0'278,"0"0"-245,0 0 71,0-59-20,1 45 1,4 1 13,1 0-31,5 3-16,-1 0 10,5 7 9,2 3-24,1 0-16,2 13-11,-2 12-7,-7-2-6,-4 8-4,-7-1-2,0-3-2,-7-2-23,-6-4-18,-1-5 6,0-4-6,2-6 19,2-2 13,3-4 11,4 0 1,1 0 10,2 0 11,0-4 20,0-2 1,3 2-9,9 3 0,5 1-14,2 1-1,4 15 4,-3 5-2,-5 2-3,-3 2 0,-6-2-11,-6 0-2,0-1-4,-4-6 0,-7 0-1,-5-6-2,-2-2-11,0-4-19,-2-4-33,-1 0-29,0 0-40,0-7-111,1-3-206</inkml:trace>
  <inkml:trace contextRef="#ctx0" brushRef="#br0" timeOffset="275561.8767">16684 12675 5,'0'0'8,"0"0"-8,0 0 0,0 0-6,0 0-1</inkml:trace>
  <inkml:trace contextRef="#ctx0" brushRef="#br0" timeOffset="275723.5849">16684 12675 10,'9'-8'14,"-9"8"-3,0 0-5,0 0-4,0 0-2,0 1-43</inkml:trace>
  <inkml:trace contextRef="#ctx0" brushRef="#br0" timeOffset="277090.0938">16707 12725 472,'0'0'89,"0"0"60,0 0-24,-30-64-35,23 44-12,-2-2-33,2 0 3,3 1 13,2 2 11,2 1-15,0 4-7,5 1-21,8 4-4,5 5-13,3 4-8,1 0 3,-1 16-5,-3 8-2,-7 8 1,-9 1-1,-2 2-2,-6-2-6,-12-2-15,1-1 7,0-8 12,7-1 4,4-5 2,5-3-2,1-1 11,0-5-1,11-1 6,5-4 4,0-2-1,0 0-5,0 0 0,-2-2-10,0-6 5,-2-1-8,-2-4 3,-3-1 1,-4-1 3,-3-1-6,0 1 5,-5 0 1,-10 1-6,-5 3-2,-2 4 0,-3 0-6,-1 2-5,4 1-30,2-1-27,4 2-26,6 0-88,8-1-79,2 0-163</inkml:trace>
  <inkml:trace contextRef="#ctx0" brushRef="#br0" timeOffset="277549.7029">17178 12563 830,'0'0'32,"0"0"-3,0 0 57,0 0 5,-43-60-4,14 52-51,-3 5-33,1 3 0,4 0-3,5 13 0,6 4 0,6 3 0,8 2-2,2-2 2,7-5 7,11-4-5,4-6 1,-1-4 3,0-1 7,-2 0-5,-1-1 19,-1-4 0,-1-1 1,-1 1 2,0 0-10,-2 4 1,-3 1 4,-2 0-5,-5 0-1,1 3 7,-2 9 8,2 6 9,-1 6 7,1 5-6,1 3-10,0 5-8,-3-4-12,1 1-4,-1-7-5,2-5-3,-1-2-2,0-3-26,-2-2-35,-1-3-71,0-3-94,0-5-104,0-4-278</inkml:trace>
  <inkml:trace contextRef="#ctx0" brushRef="#br0" timeOffset="278312.6523">17478 12782 312,'0'0'136,"0"0"-82,0 0 41,0 0-11,0 0 0,0 0-31,-34-9-18,31 9 3,1 0-9,-2 0 12,2 0 4,-1 0 3,1 0 0,1 0-6,0 0-15,1 0-7,0 0-3,-1 0 0,1 0 5,0 0 8,0 0 5,0 0 7,0 0 7,0 0 8,1 0-9,5 0-3,3 0-13,4 0-10,5 0-3,4 0-5,4 0-3,2 0-2,2 0 2,-5 0-3,-1 0-6,-3 0 0,-2 0-2,-3 0 1,-5 1-2,-4-1-5,-1 0-28,-3 0-38,-3 0-84,0 0-8,0 0-58,0 0-85,0 0-201</inkml:trace>
  <inkml:trace contextRef="#ctx0" brushRef="#br0" timeOffset="279018.4061">17966 12584 750,'0'0'66,"0"0"-64,0 0 16,0 0 10,0 0 16,0 0-5,-24-34-26,21 25 24,3-2 42,0-4 6,3 1-2,9 0-25,3 5-10,4 5 13,5 4-2,4 16-28,2 16-4,-1 7 6,-8 8-9,-9 1-15,-8 0-3,-4-4-3,0-3-3,-9-10-2,-4-6-14,-1-8-11,0-8-8,0-6 0,1-3 21,-1 0 14,2-10 4,1-5 2,4 2 8,5-1 4,2 1 14,0 3-6,0 2 6,8 3-4,6 5-15,3 0-4,3 0 0,0 9-1,0 3-5,-3 0-2,-1-1 2,-1 1-3,-2-5-27,1 3-59,-1-2-81,2-4-77,-1-4-96,2 0-127</inkml:trace>
  <inkml:trace contextRef="#ctx0" brushRef="#br0" timeOffset="279593.6551">18388 12634 336,'0'0'91,"0"0"-12,0 0 78,-8-71 6,9 55-17,12 1-29,0 5-11,2 0-18,1 5-16,0 5-19,2 1-7,1 15-20,-3 7-4,-5 4-12,-5 0-8,-6 3-2,0-2-5,-8-2-31,-6-5-17,-1-6 3,2-6 3,2-4 21,2-5 25,3 0 1,3-2 16,3-10 12,0-1 13,0 3 0,1 1 1,9 5-2,4 4-2,4 0-15,3 13-18,1 7 7,-3 2 6,-4 2-1,-3 1-9,-5-5-3,0 1-2,-7-4-3,0-2 1,-4-1-2,-10 0-1,-5-2-11,-2-3-17,2-6-14,0-3-23,1 0-24,6-5-52,4-7-74,7-5-167</inkml:trace>
  <inkml:trace contextRef="#ctx0" brushRef="#br0" timeOffset="280071.9116">18327 12796 629,'0'0'176,"0"0"-127,0 0 26,0 0-21,0 0-3,0 0-13,0 13-27,-2-9 0,-1-2 7,0 0-7,1 0-5,-1-2 16,0 0-6,-2 0 12,1 0 7,2 0 1,2-4 14,0-2 8,0-1-3,0 0-9,0 1 2,0 1-14,6 0-24,1 4-10,4 1-7,-1 0-40,3 0-94,-1 3-74,-4 4-155</inkml:trace>
  <inkml:trace contextRef="#ctx0" brushRef="#br0" timeOffset="280698.3073">18661 12537 789,'0'0'124,"0"0"-22,0-57 63,5 45-48,7 5-40,1 3-20,2 4-43,2 2-8,1 11 3,-2 7 1,-2 0-6,-7 5-4,-6-2-3,-1 1 1,0-4-27,-11-3-19,-3-5 0,1-4-8,1-3 18,4-5 17,3 0 21,2 0 10,3-7 13,0 1 21,0 0 10,10 3-15,3 3-8,8 0-7,0 7 3,3 8-5,-3 5 9,-3 3-13,-4 1-5,-3 0-6,-7 0-6,-4-3-1,-2-3 0,-12-3-17,-4-6-31,-2-3 9,0-4-22,3-2-9,3-1-21,2-11-59,5-7-27,6-1-136,1-1-150</inkml:trace>
  <inkml:trace contextRef="#ctx0" brushRef="#br0" timeOffset="281064.0317">19075 12497 408,'0'0'680,"0"0"-651,0 0-9,0 0 16,0 0 26,-2 56 1,0-30-43,2-5-12,0-3 16,0-5 10,9-1-5,2-3 13,3 1 9,2 0 6,5 1-14,5 1-6,0 1-6,1 0-5,-4 1-11,-3 1 0,-9-1-11,-4-1-1,-3 1-1,-4-3 0,0 2-1,-14-1-1,-10-4-1,-3 1 0,-1-4-23,1-5-13,2 0-22,5-12-44,2-8-68,4-5-122,4-6-150</inkml:trace>
  <inkml:trace contextRef="#ctx0" brushRef="#br0" timeOffset="281253.184">19091 12528 920,'0'0'155,"0"0"-48,0 0 50,61-31-74,-37 26-32,5 3-37,1 0-14,4 2-32,-2 0-64,0 0-138,-3 0-164,0 0-134</inkml:trace>
  <inkml:trace contextRef="#ctx0" brushRef="#br0" timeOffset="281603.2384">19578 12499 616,'0'0'139,"0"0"-91,0 0 103,0 0-24,0 0 7,0 0-44,-14 7-33,12 7-2,0 5 0,1 6-11,1 5 0,0 5-4,0 2-6,0 1-6,0 2 1,0 0-2,3 0-2,-1-2 0,-2-1 4,0-3-9,0-2-13,0-5-3,-2-5-2,-6-5-2,-1-5 0,-1-6-4,-3-3-20,-2-3-4,-2-3-6,0-13-20,-2-9-44,0-12-110,1-10-115,2-10-300</inkml:trace>
  <inkml:trace contextRef="#ctx0" brushRef="#br0" timeOffset="281892.7367">19490 12245 907,'0'0'330,"0"0"-326,0 0 10,0 0 53,0 0 16,61-4-20,-59 8-46,-1-2-9,-1-2 8,0 0 3,0 0-9,1 0-2,0 0 3,2 0 5,2 0-4,3 0-10,0 0-2,2 0-6,-1 0-30,-1 3-75,2 9-55,-1 5-133,3 4-171</inkml:trace>
  <inkml:trace contextRef="#ctx0" brushRef="#br0" timeOffset="282430.9501">20485 12943 1138,'0'0'182,"0"0"-35,0 0-8,0 0-49,0 0-3,0 0-43,8-12-11,-10 21-3,-10 13-4,-7 9 2,-5 6-2,-3 0-18,-1 1-1,-1-1-1,1-3-6,2-3-1,2-4-7,6-6-15,1-5-19,7-5-15,0-4-14,5-6-10,3-1-34,2 0-101,1-10-38,20-7-227</inkml:trace>
  <inkml:trace contextRef="#ctx0" brushRef="#br0" timeOffset="282760.6651">20714 13052 1204,'0'0'245,"0"0"-137,0 0-24,0 0 7,0 0 5,0 0-35,2 21-14,-14 7-10,-3 7 1,-3 5-2,-2 7-36,-1 4 0,0 0 0,1-4 0,3-9 0,2-9 0,4-7 0,3-7 0,1-6 0,2-2 0,2-3 0,1-2-14,-1-1-88,-4-1-32,-2 0-23,-4-1-149,6-7-232</inkml:trace>
  <inkml:trace contextRef="#ctx0" brushRef="#br0" timeOffset="283749.9721">20129 12492 1153,'0'0'126,"0"0"-118,16 80-6,-15-48 8,-1 1 86,0 0 6,-3 1-67,-2-5-31,-2-1-3,2-10-1,1-5 0,1-6-16,3-4-20,0-3 13,0-6 23,0-13 0,0-10-6,0-6 6,0-8 7,5-3 8,3 2-1,1 5 8,2 10 11,0 7 4,-4 10 5,-2 8 5,1 4-16,4 1-8,6 19-18,4 8 9,1 8 9,-4 2 0,-5 2-10,-5-2-5,1-2-4,-5-4-4,0-5 0,-2-7-21,-1-5-36,0-5-27,0-3-90,-7-7-145,-3 0-207</inkml:trace>
  <inkml:trace contextRef="#ctx0" brushRef="#br0" timeOffset="283924.0341">20094 12656 1262,'0'0'112,"0"0"-103,60-35 2,-24 28 5,5 4-16,5 0-72,-1 1-375</inkml:trace>
</inkml:ink>
</file>

<file path=ppt/media/image11.pn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300DD64-5F3B-4197-9A1B-35CC809C8BDF}" type="datetimeFigureOut">
              <a:rPr lang="en-IN" smtClean="0"/>
              <a:t>21-12-2021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32915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300DD64-5F3B-4197-9A1B-35CC809C8BDF}" type="datetimeFigureOut">
              <a:rPr lang="en-IN" smtClean="0"/>
              <a:t>21-12-2021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051409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300DD64-5F3B-4197-9A1B-35CC809C8BDF}" type="datetimeFigureOut">
              <a:rPr lang="en-IN" smtClean="0"/>
              <a:t>21-12-2021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1737913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300DD64-5F3B-4197-9A1B-35CC809C8BDF}" type="datetimeFigureOut">
              <a:rPr lang="en-IN" smtClean="0"/>
              <a:t>21-12-2021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4106262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300DD64-5F3B-4197-9A1B-35CC809C8BDF}" type="datetimeFigureOut">
              <a:rPr lang="en-IN" smtClean="0"/>
              <a:t>21-12-2021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2864403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300DD64-5F3B-4197-9A1B-35CC809C8BDF}" type="datetimeFigureOut">
              <a:rPr lang="en-IN" smtClean="0"/>
              <a:t>21-12-2021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458882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300DD64-5F3B-4197-9A1B-35CC809C8BDF}" type="datetimeFigureOut">
              <a:rPr lang="en-IN" smtClean="0"/>
              <a:t>21-12-2021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666511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300DD64-5F3B-4197-9A1B-35CC809C8BDF}" type="datetimeFigureOut">
              <a:rPr lang="en-IN" smtClean="0"/>
              <a:t>21-12-2021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20658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00DD64-5F3B-4197-9A1B-35CC809C8BDF}" type="datetimeFigureOut">
              <a:rPr lang="en-IN" smtClean="0"/>
              <a:t>21-12-2021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774590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300DD64-5F3B-4197-9A1B-35CC809C8BDF}" type="datetimeFigureOut">
              <a:rPr lang="en-IN" smtClean="0"/>
              <a:t>21-12-2021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3561005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300DD64-5F3B-4197-9A1B-35CC809C8BDF}" type="datetimeFigureOut">
              <a:rPr lang="en-IN" smtClean="0"/>
              <a:t>21-12-2021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8185BF-5FC8-4C9C-88CD-29BA7A1FEEFE}" type="slidenum">
              <a:rPr lang="en-IN" smtClean="0"/>
              <a:t>‹#›</a:t>
            </a:fld>
            <a:endParaRPr lang="en-IN"/>
          </a:p>
        </p:txBody>
      </p:sp>
    </p:spTree>
    <p:extLst>
      <p:ext uri="{BB962C8B-B14F-4D97-AF65-F5344CB8AC3E}">
        <p14:creationId xmlns:p14="http://schemas.microsoft.com/office/powerpoint/2010/main" val="2691243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300DD64-5F3B-4197-9A1B-35CC809C8BDF}" type="datetimeFigureOut">
              <a:rPr lang="en-IN" smtClean="0"/>
              <a:t>21-12-2021</a:t>
            </a:fld>
            <a:endParaRPr lang="en-IN"/>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78185BF-5FC8-4C9C-88CD-29BA7A1FEEFE}" type="slidenum">
              <a:rPr lang="en-IN" smtClean="0"/>
              <a:t>‹#›</a:t>
            </a:fld>
            <a:endParaRPr lang="en-IN"/>
          </a:p>
        </p:txBody>
      </p:sp>
    </p:spTree>
    <p:extLst>
      <p:ext uri="{BB962C8B-B14F-4D97-AF65-F5344CB8AC3E}">
        <p14:creationId xmlns:p14="http://schemas.microsoft.com/office/powerpoint/2010/main" val="962002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7.xml"/><Relationship Id="rId5" Type="http://schemas.openxmlformats.org/officeDocument/2006/relationships/image" Target="../media/image3.emf"/><Relationship Id="rId4" Type="http://schemas.openxmlformats.org/officeDocument/2006/relationships/customXml" Target="../ink/ink3.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4.xml"/><Relationship Id="rId1" Type="http://schemas.openxmlformats.org/officeDocument/2006/relationships/slideLayout" Target="../slideLayouts/slideLayout7.xml"/><Relationship Id="rId5" Type="http://schemas.openxmlformats.org/officeDocument/2006/relationships/image" Target="../media/image5.emf"/><Relationship Id="rId4" Type="http://schemas.openxmlformats.org/officeDocument/2006/relationships/customXml" Target="../ink/ink5.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0.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520" y="195486"/>
            <a:ext cx="8640960" cy="923330"/>
          </a:xfrm>
          <a:prstGeom prst="rect">
            <a:avLst/>
          </a:prstGeom>
        </p:spPr>
        <p:txBody>
          <a:bodyPr wrap="square">
            <a:spAutoFit/>
          </a:bodyPr>
          <a:lstStyle/>
          <a:p>
            <a:r>
              <a:rPr lang="en-US" dirty="0" smtClean="0"/>
              <a:t>Q1 a)  </a:t>
            </a:r>
            <a:r>
              <a:rPr lang="en-US" dirty="0"/>
              <a:t>A balanced RYB-sequence Y-connected source with VRN=100∠10°V is connected to a Y−connected load (8+j4)Ω per phase. Calculate the line voltage and the phase and line currents, active power and reactive power.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38600" y="80640"/>
              <a:ext cx="8634600" cy="5040000"/>
            </p14:xfrm>
          </p:contentPart>
        </mc:Choice>
        <mc:Fallback>
          <p:pic>
            <p:nvPicPr>
              <p:cNvPr id="3" name="Ink 2"/>
              <p:cNvPicPr/>
              <p:nvPr/>
            </p:nvPicPr>
            <p:blipFill>
              <a:blip r:embed="rId3"/>
              <a:stretch>
                <a:fillRect/>
              </a:stretch>
            </p:blipFill>
            <p:spPr>
              <a:xfrm>
                <a:off x="126000" y="69120"/>
                <a:ext cx="8661600" cy="5066280"/>
              </a:xfrm>
              <a:prstGeom prst="rect">
                <a:avLst/>
              </a:prstGeom>
            </p:spPr>
          </p:pic>
        </mc:Fallback>
      </mc:AlternateContent>
    </p:spTree>
    <p:extLst>
      <p:ext uri="{BB962C8B-B14F-4D97-AF65-F5344CB8AC3E}">
        <p14:creationId xmlns:p14="http://schemas.microsoft.com/office/powerpoint/2010/main" val="9955568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5960" y="157680"/>
              <a:ext cx="8528760" cy="4659840"/>
            </p14:xfrm>
          </p:contentPart>
        </mc:Choice>
        <mc:Fallback>
          <p:pic>
            <p:nvPicPr>
              <p:cNvPr id="2" name="Ink 1"/>
              <p:cNvPicPr/>
              <p:nvPr/>
            </p:nvPicPr>
            <p:blipFill>
              <a:blip r:embed="rId3"/>
              <a:stretch>
                <a:fillRect/>
              </a:stretch>
            </p:blipFill>
            <p:spPr>
              <a:xfrm>
                <a:off x="150120" y="146880"/>
                <a:ext cx="8558640" cy="4681080"/>
              </a:xfrm>
              <a:prstGeom prst="rect">
                <a:avLst/>
              </a:prstGeom>
            </p:spPr>
          </p:pic>
        </mc:Fallback>
      </mc:AlternateContent>
    </p:spTree>
    <p:extLst>
      <p:ext uri="{BB962C8B-B14F-4D97-AF65-F5344CB8AC3E}">
        <p14:creationId xmlns:p14="http://schemas.microsoft.com/office/powerpoint/2010/main" val="3103075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9512" y="123478"/>
            <a:ext cx="8784976" cy="923330"/>
          </a:xfrm>
          <a:prstGeom prst="rect">
            <a:avLst/>
          </a:prstGeom>
        </p:spPr>
        <p:txBody>
          <a:bodyPr wrap="square">
            <a:spAutoFit/>
          </a:bodyPr>
          <a:lstStyle/>
          <a:p>
            <a:r>
              <a:rPr lang="en-US" dirty="0" smtClean="0"/>
              <a:t>Q1 b) </a:t>
            </a:r>
            <a:r>
              <a:rPr lang="en-US" dirty="0"/>
              <a:t>A balanced RYB sequence Δ−connected load having impedance (20−j15)Ω is connected to a Δ−connected, positive-sequence generator having 𝑉𝑅𝑌=330∠0°V. Calculate the phase currents of the load and the line currents, active power and reactive power.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28880" y="632880"/>
              <a:ext cx="8911800" cy="4509000"/>
            </p14:xfrm>
          </p:contentPart>
        </mc:Choice>
        <mc:Fallback>
          <p:pic>
            <p:nvPicPr>
              <p:cNvPr id="3" name="Ink 2"/>
              <p:cNvPicPr/>
              <p:nvPr/>
            </p:nvPicPr>
            <p:blipFill>
              <a:blip r:embed="rId3"/>
              <a:stretch>
                <a:fillRect/>
              </a:stretch>
            </p:blipFill>
            <p:spPr>
              <a:xfrm>
                <a:off x="116280" y="626040"/>
                <a:ext cx="8938080" cy="45248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2937600" y="1810440"/>
              <a:ext cx="3345480" cy="2833560"/>
            </p14:xfrm>
          </p:contentPart>
        </mc:Choice>
        <mc:Fallback>
          <p:pic>
            <p:nvPicPr>
              <p:cNvPr id="4" name="Ink 3"/>
              <p:cNvPicPr/>
              <p:nvPr/>
            </p:nvPicPr>
            <p:blipFill>
              <a:blip r:embed="rId5"/>
              <a:stretch>
                <a:fillRect/>
              </a:stretch>
            </p:blipFill>
            <p:spPr>
              <a:xfrm>
                <a:off x="2930400" y="1805760"/>
                <a:ext cx="3366360" cy="2849760"/>
              </a:xfrm>
              <a:prstGeom prst="rect">
                <a:avLst/>
              </a:prstGeom>
            </p:spPr>
          </p:pic>
        </mc:Fallback>
      </mc:AlternateContent>
    </p:spTree>
    <p:extLst>
      <p:ext uri="{BB962C8B-B14F-4D97-AF65-F5344CB8AC3E}">
        <p14:creationId xmlns:p14="http://schemas.microsoft.com/office/powerpoint/2010/main" val="19898282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520" y="123478"/>
            <a:ext cx="8712968" cy="923330"/>
          </a:xfrm>
          <a:prstGeom prst="rect">
            <a:avLst/>
          </a:prstGeom>
        </p:spPr>
        <p:txBody>
          <a:bodyPr wrap="square">
            <a:spAutoFit/>
          </a:bodyPr>
          <a:lstStyle/>
          <a:p>
            <a:r>
              <a:rPr lang="en-US" dirty="0" smtClean="0"/>
              <a:t>Q1 c) </a:t>
            </a:r>
            <a:r>
              <a:rPr lang="en-US" dirty="0"/>
              <a:t>A choke of inductance 0.318 H resistance 30Ω is connected in series with 53μF capacitance across a 240V, 50Hz supply. Calculate (</a:t>
            </a:r>
            <a:r>
              <a:rPr lang="en-US" dirty="0" err="1"/>
              <a:t>i</a:t>
            </a:r>
            <a:r>
              <a:rPr lang="en-US" dirty="0"/>
              <a:t>) the circuit current, (ii) the circuit phase angle, and (iii) the power dissipated.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88280" y="711000"/>
              <a:ext cx="8718480" cy="4192200"/>
            </p14:xfrm>
          </p:contentPart>
        </mc:Choice>
        <mc:Fallback>
          <p:pic>
            <p:nvPicPr>
              <p:cNvPr id="3" name="Ink 2"/>
              <p:cNvPicPr/>
              <p:nvPr/>
            </p:nvPicPr>
            <p:blipFill>
              <a:blip r:embed="rId3"/>
              <a:stretch>
                <a:fillRect/>
              </a:stretch>
            </p:blipFill>
            <p:spPr>
              <a:xfrm>
                <a:off x="177120" y="702720"/>
                <a:ext cx="8742960" cy="42145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2315520" y="1800"/>
              <a:ext cx="5686560" cy="4773600"/>
            </p14:xfrm>
          </p:contentPart>
        </mc:Choice>
        <mc:Fallback>
          <p:pic>
            <p:nvPicPr>
              <p:cNvPr id="4" name="Ink 3"/>
              <p:cNvPicPr/>
              <p:nvPr/>
            </p:nvPicPr>
            <p:blipFill>
              <a:blip r:embed="rId5"/>
              <a:stretch>
                <a:fillRect/>
              </a:stretch>
            </p:blipFill>
            <p:spPr>
              <a:xfrm>
                <a:off x="2307600" y="-9360"/>
                <a:ext cx="5700960" cy="4797720"/>
              </a:xfrm>
              <a:prstGeom prst="rect">
                <a:avLst/>
              </a:prstGeom>
            </p:spPr>
          </p:pic>
        </mc:Fallback>
      </mc:AlternateContent>
    </p:spTree>
    <p:extLst>
      <p:ext uri="{BB962C8B-B14F-4D97-AF65-F5344CB8AC3E}">
        <p14:creationId xmlns:p14="http://schemas.microsoft.com/office/powerpoint/2010/main" val="20966869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3052" y="123478"/>
            <a:ext cx="8801435" cy="646331"/>
          </a:xfrm>
          <a:prstGeom prst="rect">
            <a:avLst/>
          </a:prstGeom>
        </p:spPr>
        <p:txBody>
          <a:bodyPr wrap="square">
            <a:spAutoFit/>
          </a:bodyPr>
          <a:lstStyle/>
          <a:p>
            <a:r>
              <a:rPr lang="en-US" dirty="0" smtClean="0"/>
              <a:t>Q1 d) </a:t>
            </a:r>
            <a:r>
              <a:rPr lang="en-US" dirty="0"/>
              <a:t>A current of (120-j50)A flows through a circuit when the applied voltage is (8+j12)V. Determine (</a:t>
            </a:r>
            <a:r>
              <a:rPr lang="en-US" dirty="0" err="1"/>
              <a:t>i</a:t>
            </a:r>
            <a:r>
              <a:rPr lang="en-US" dirty="0"/>
              <a:t>) impedance (ii) power factor (iii) power consumed and reactive power.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47680" y="704520"/>
              <a:ext cx="7396560" cy="3999240"/>
            </p14:xfrm>
          </p:contentPart>
        </mc:Choice>
        <mc:Fallback>
          <p:pic>
            <p:nvPicPr>
              <p:cNvPr id="3" name="Ink 2"/>
              <p:cNvPicPr/>
              <p:nvPr/>
            </p:nvPicPr>
            <p:blipFill>
              <a:blip r:embed="rId3"/>
              <a:stretch>
                <a:fillRect/>
              </a:stretch>
            </p:blipFill>
            <p:spPr>
              <a:xfrm>
                <a:off x="236880" y="694080"/>
                <a:ext cx="7414560" cy="4022640"/>
              </a:xfrm>
              <a:prstGeom prst="rect">
                <a:avLst/>
              </a:prstGeom>
            </p:spPr>
          </p:pic>
        </mc:Fallback>
      </mc:AlternateContent>
    </p:spTree>
    <p:extLst>
      <p:ext uri="{BB962C8B-B14F-4D97-AF65-F5344CB8AC3E}">
        <p14:creationId xmlns:p14="http://schemas.microsoft.com/office/powerpoint/2010/main" val="13575131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9792" y="339502"/>
            <a:ext cx="3837621" cy="14916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66680" y="127080"/>
              <a:ext cx="7827480" cy="5009400"/>
            </p14:xfrm>
          </p:contentPart>
        </mc:Choice>
        <mc:Fallback>
          <p:pic>
            <p:nvPicPr>
              <p:cNvPr id="2" name="Ink 1"/>
              <p:cNvPicPr/>
              <p:nvPr/>
            </p:nvPicPr>
            <p:blipFill>
              <a:blip r:embed="rId4"/>
              <a:stretch>
                <a:fillRect/>
              </a:stretch>
            </p:blipFill>
            <p:spPr>
              <a:xfrm>
                <a:off x="154440" y="115560"/>
                <a:ext cx="7843680" cy="5031360"/>
              </a:xfrm>
              <a:prstGeom prst="rect">
                <a:avLst/>
              </a:prstGeom>
            </p:spPr>
          </p:pic>
        </mc:Fallback>
      </mc:AlternateContent>
    </p:spTree>
    <p:extLst>
      <p:ext uri="{BB962C8B-B14F-4D97-AF65-F5344CB8AC3E}">
        <p14:creationId xmlns:p14="http://schemas.microsoft.com/office/powerpoint/2010/main" val="34503151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123478"/>
            <a:ext cx="3545954" cy="14882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71440" y="131400"/>
              <a:ext cx="8685720" cy="4448520"/>
            </p14:xfrm>
          </p:contentPart>
        </mc:Choice>
        <mc:Fallback>
          <p:pic>
            <p:nvPicPr>
              <p:cNvPr id="2" name="Ink 1"/>
              <p:cNvPicPr/>
              <p:nvPr/>
            </p:nvPicPr>
            <p:blipFill>
              <a:blip r:embed="rId4"/>
              <a:stretch>
                <a:fillRect/>
              </a:stretch>
            </p:blipFill>
            <p:spPr>
              <a:xfrm>
                <a:off x="262080" y="121320"/>
                <a:ext cx="8710560" cy="4468680"/>
              </a:xfrm>
              <a:prstGeom prst="rect">
                <a:avLst/>
              </a:prstGeom>
            </p:spPr>
          </p:pic>
        </mc:Fallback>
      </mc:AlternateContent>
    </p:spTree>
    <p:extLst>
      <p:ext uri="{BB962C8B-B14F-4D97-AF65-F5344CB8AC3E}">
        <p14:creationId xmlns:p14="http://schemas.microsoft.com/office/powerpoint/2010/main" val="31349787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9792" y="195486"/>
            <a:ext cx="3781598" cy="17323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43640" y="106560"/>
              <a:ext cx="8598240" cy="4753440"/>
            </p14:xfrm>
          </p:contentPart>
        </mc:Choice>
        <mc:Fallback>
          <p:pic>
            <p:nvPicPr>
              <p:cNvPr id="2" name="Ink 1"/>
              <p:cNvPicPr/>
              <p:nvPr/>
            </p:nvPicPr>
            <p:blipFill>
              <a:blip r:embed="rId4"/>
              <a:stretch>
                <a:fillRect/>
              </a:stretch>
            </p:blipFill>
            <p:spPr>
              <a:xfrm>
                <a:off x="130680" y="95760"/>
                <a:ext cx="8625960" cy="4780440"/>
              </a:xfrm>
              <a:prstGeom prst="rect">
                <a:avLst/>
              </a:prstGeom>
            </p:spPr>
          </p:pic>
        </mc:Fallback>
      </mc:AlternateContent>
    </p:spTree>
    <p:extLst>
      <p:ext uri="{BB962C8B-B14F-4D97-AF65-F5344CB8AC3E}">
        <p14:creationId xmlns:p14="http://schemas.microsoft.com/office/powerpoint/2010/main" val="26493208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23478"/>
            <a:ext cx="8640960" cy="1477328"/>
          </a:xfrm>
          <a:prstGeom prst="rect">
            <a:avLst/>
          </a:prstGeom>
        </p:spPr>
        <p:txBody>
          <a:bodyPr wrap="square">
            <a:spAutoFit/>
          </a:bodyPr>
          <a:lstStyle/>
          <a:p>
            <a:r>
              <a:rPr lang="en-US" dirty="0"/>
              <a:t>A ring is made up of two different materials i.e., cast steel and cast iron having relative permeability’s 1000, 1500 respectively. Lengths are 80 cm and 30 cm respectively. Airgap length is 2mm. The cross-sectional area throughout ring is 10 cm2. The </a:t>
            </a:r>
            <a:r>
              <a:rPr lang="en-US" dirty="0" smtClean="0"/>
              <a:t>magnetizing </a:t>
            </a:r>
            <a:r>
              <a:rPr lang="en-US" dirty="0"/>
              <a:t>coil has 1000 turns and current 6A is allowed to flow through it. Calculate the flux produced in the airgap.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99440" y="708480"/>
              <a:ext cx="8935920" cy="4434840"/>
            </p14:xfrm>
          </p:contentPart>
        </mc:Choice>
        <mc:Fallback>
          <p:pic>
            <p:nvPicPr>
              <p:cNvPr id="3" name="Ink 2"/>
              <p:cNvPicPr/>
              <p:nvPr/>
            </p:nvPicPr>
            <p:blipFill>
              <a:blip r:embed="rId3"/>
              <a:stretch>
                <a:fillRect/>
              </a:stretch>
            </p:blipFill>
            <p:spPr>
              <a:xfrm>
                <a:off x="188640" y="698760"/>
                <a:ext cx="8960400" cy="4453920"/>
              </a:xfrm>
              <a:prstGeom prst="rect">
                <a:avLst/>
              </a:prstGeom>
            </p:spPr>
          </p:pic>
        </mc:Fallback>
      </mc:AlternateContent>
    </p:spTree>
    <p:extLst>
      <p:ext uri="{BB962C8B-B14F-4D97-AF65-F5344CB8AC3E}">
        <p14:creationId xmlns:p14="http://schemas.microsoft.com/office/powerpoint/2010/main" val="30056453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95486"/>
            <a:ext cx="8640960" cy="923330"/>
          </a:xfrm>
          <a:prstGeom prst="rect">
            <a:avLst/>
          </a:prstGeom>
        </p:spPr>
        <p:txBody>
          <a:bodyPr wrap="square">
            <a:spAutoFit/>
          </a:bodyPr>
          <a:lstStyle/>
          <a:p>
            <a:r>
              <a:rPr lang="en-US" dirty="0" smtClean="0"/>
              <a:t>The </a:t>
            </a:r>
            <a:r>
              <a:rPr lang="en-US" dirty="0"/>
              <a:t>armature of a 4-pole D.C. generator has a wave winding containing 750 conductors. Calculate the generated </a:t>
            </a:r>
            <a:r>
              <a:rPr lang="en-US" dirty="0" err="1"/>
              <a:t>e.m.f</a:t>
            </a:r>
            <a:r>
              <a:rPr lang="en-US" dirty="0"/>
              <a:t> when the flux per pole is 0.125 </a:t>
            </a:r>
            <a:r>
              <a:rPr lang="en-US" dirty="0" err="1"/>
              <a:t>Wb</a:t>
            </a:r>
            <a:r>
              <a:rPr lang="en-US" dirty="0"/>
              <a:t> and the speed is 1200 </a:t>
            </a:r>
            <a:r>
              <a:rPr lang="en-US" dirty="0" err="1"/>
              <a:t>r.p.m</a:t>
            </a:r>
            <a:r>
              <a:rPr lang="en-US" dirty="0"/>
              <a:t>. </a:t>
            </a:r>
            <a:r>
              <a:rPr lang="en-IN" dirty="0"/>
              <a:t>	</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749240" y="510120"/>
              <a:ext cx="6834600" cy="2733120"/>
            </p14:xfrm>
          </p:contentPart>
        </mc:Choice>
        <mc:Fallback>
          <p:pic>
            <p:nvPicPr>
              <p:cNvPr id="3" name="Ink 2"/>
              <p:cNvPicPr/>
              <p:nvPr/>
            </p:nvPicPr>
            <p:blipFill>
              <a:blip r:embed="rId3"/>
              <a:stretch>
                <a:fillRect/>
              </a:stretch>
            </p:blipFill>
            <p:spPr>
              <a:xfrm>
                <a:off x="1736280" y="495720"/>
                <a:ext cx="6860880" cy="2755080"/>
              </a:xfrm>
              <a:prstGeom prst="rect">
                <a:avLst/>
              </a:prstGeom>
            </p:spPr>
          </p:pic>
        </mc:Fallback>
      </mc:AlternateContent>
    </p:spTree>
    <p:extLst>
      <p:ext uri="{BB962C8B-B14F-4D97-AF65-F5344CB8AC3E}">
        <p14:creationId xmlns:p14="http://schemas.microsoft.com/office/powerpoint/2010/main" val="18407102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288</Words>
  <Application>Microsoft Office PowerPoint</Application>
  <PresentationFormat>On-screen Show (16:9)</PresentationFormat>
  <Paragraphs>6</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8</cp:revision>
  <dcterms:created xsi:type="dcterms:W3CDTF">2021-12-21T10:50:01Z</dcterms:created>
  <dcterms:modified xsi:type="dcterms:W3CDTF">2021-12-21T12:26:18Z</dcterms:modified>
</cp:coreProperties>
</file>

<file path=docProps/thumbnail.jpeg>
</file>